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56" r:id="rId2"/>
    <p:sldId id="260" r:id="rId3"/>
    <p:sldId id="257" r:id="rId4"/>
    <p:sldId id="258" r:id="rId5"/>
    <p:sldId id="272" r:id="rId6"/>
    <p:sldId id="271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bakova Lenka TC" initials="HLT" lastIdx="11" clrIdx="0"/>
  <p:cmAuthor id="1" name="Ratinger Tomas TC" initials="RTT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16E"/>
    <a:srgbClr val="CDCDD2"/>
    <a:srgbClr val="008CCD"/>
    <a:srgbClr val="B40A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0815" autoAdjust="0"/>
    <p:restoredTop sz="94937" autoAdjust="0"/>
  </p:normalViewPr>
  <p:slideViewPr>
    <p:cSldViewPr>
      <p:cViewPr>
        <p:scale>
          <a:sx n="130" d="100"/>
          <a:sy n="130" d="100"/>
        </p:scale>
        <p:origin x="-99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2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DB4C27-07CC-4DCD-B973-B4B7D1F211ED}" type="datetimeFigureOut">
              <a:rPr lang="cs-CZ" smtClean="0"/>
              <a:t>6.6.2016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1A802-E1BF-4B8F-B8BC-3DEEF0D465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4991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1A802-E1BF-4B8F-B8BC-3DEEF0D4656D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1102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buFont typeface="Wingdings" panose="05000000000000000000" pitchFamily="2" charset="2"/>
              <a:buNone/>
            </a:pPr>
            <a:endParaRPr lang="cs-CZ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F192C-9975-4CE1-8745-3DA2E1C09B3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2874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4" marR="0" indent="-171434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cs-CZ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4.0: </a:t>
            </a:r>
            <a:r>
              <a:rPr lang="cs-CZ" sz="1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inspired</a:t>
            </a:r>
            <a:r>
              <a:rPr lang="cs-CZ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by </a:t>
            </a:r>
            <a:r>
              <a:rPr lang="cs-CZ" sz="1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German</a:t>
            </a:r>
            <a:r>
              <a:rPr lang="cs-CZ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iniative</a:t>
            </a:r>
            <a:r>
              <a:rPr lang="cs-CZ" sz="1000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Industrie 4.0 (2013); response to </a:t>
            </a:r>
            <a:r>
              <a:rPr lang="cs-CZ" sz="1000" baseline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1000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„4th </a:t>
            </a:r>
            <a:r>
              <a:rPr lang="cs-CZ" sz="1000" baseline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industrial</a:t>
            </a:r>
            <a:r>
              <a:rPr lang="cs-CZ" sz="1000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000" baseline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revolution</a:t>
            </a:r>
            <a:r>
              <a:rPr lang="cs-CZ" sz="1000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“– </a:t>
            </a:r>
            <a:r>
              <a:rPr lang="cs-CZ" sz="1000" baseline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dealing</a:t>
            </a:r>
            <a:r>
              <a:rPr lang="cs-CZ" sz="1000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000" baseline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</a:t>
            </a:r>
            <a:r>
              <a:rPr lang="cs-CZ" sz="1000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000" baseline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wider</a:t>
            </a:r>
            <a:r>
              <a:rPr lang="cs-CZ" sz="1000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000" baseline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aspects</a:t>
            </a:r>
            <a:r>
              <a:rPr lang="cs-CZ" sz="1000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000" baseline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sz="1000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000" baseline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</a:t>
            </a:r>
            <a:r>
              <a:rPr lang="cs-CZ" sz="1000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000" baseline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revolution</a:t>
            </a:r>
            <a:r>
              <a:rPr lang="cs-CZ" sz="1000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cs-CZ" sz="1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34" marR="0" indent="-171434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cs-CZ" sz="1000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 </a:t>
            </a:r>
            <a:r>
              <a:rPr lang="cs-CZ" sz="1000" baseline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Which</a:t>
            </a:r>
            <a:r>
              <a:rPr lang="cs-CZ" sz="1000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000" baseline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cs-CZ" sz="1000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000" baseline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conected</a:t>
            </a:r>
            <a:r>
              <a:rPr lang="cs-CZ" sz="1000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IT, </a:t>
            </a:r>
            <a:r>
              <a:rPr lang="cs-CZ" sz="1000" baseline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cyber-physical</a:t>
            </a:r>
            <a:r>
              <a:rPr lang="cs-CZ" sz="1000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000" baseline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systems</a:t>
            </a:r>
            <a:r>
              <a:rPr lang="cs-CZ" sz="1000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cs-CZ" sz="1000" baseline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systems</a:t>
            </a:r>
            <a:r>
              <a:rPr lang="cs-CZ" sz="1000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000" baseline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sz="1000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000" baseline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artificial</a:t>
            </a:r>
            <a:r>
              <a:rPr lang="cs-CZ" sz="1000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000" baseline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intelligence</a:t>
            </a:r>
            <a:r>
              <a:rPr lang="cs-CZ" sz="1000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000" baseline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developments</a:t>
            </a:r>
            <a:r>
              <a:rPr lang="cs-CZ" sz="1000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use in </a:t>
            </a:r>
            <a:r>
              <a:rPr lang="cs-CZ" sz="1000" baseline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production</a:t>
            </a:r>
            <a:r>
              <a:rPr lang="cs-CZ" sz="1000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1000" baseline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services</a:t>
            </a:r>
            <a:r>
              <a:rPr lang="cs-CZ" sz="1000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cs-CZ" sz="1000" baseline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other</a:t>
            </a:r>
            <a:r>
              <a:rPr lang="cs-CZ" sz="1000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000" baseline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economy</a:t>
            </a:r>
            <a:r>
              <a:rPr lang="cs-CZ" sz="1000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000" baseline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sectors</a:t>
            </a:r>
            <a:endParaRPr lang="cs-CZ" sz="1000" baseline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34" marR="0" indent="-171434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cs-CZ" sz="1000" baseline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Measures</a:t>
            </a:r>
            <a:r>
              <a:rPr lang="cs-CZ" sz="1000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cs-CZ" sz="1000" baseline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</a:t>
            </a:r>
            <a:r>
              <a:rPr lang="cs-CZ" sz="1000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000" baseline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could</a:t>
            </a:r>
            <a:r>
              <a:rPr lang="cs-CZ" sz="1000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000" baseline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contribute</a:t>
            </a:r>
            <a:r>
              <a:rPr lang="cs-CZ" sz="1000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cs-CZ" sz="1000" baseline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1000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000" baseline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effective</a:t>
            </a:r>
            <a:r>
              <a:rPr lang="cs-CZ" sz="1000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use </a:t>
            </a:r>
            <a:r>
              <a:rPr lang="cs-CZ" sz="1000" baseline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sz="1000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000" baseline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opportunities</a:t>
            </a:r>
            <a:r>
              <a:rPr lang="cs-CZ" sz="1000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000" baseline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connected</a:t>
            </a:r>
            <a:r>
              <a:rPr lang="cs-CZ" sz="1000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cs-CZ" sz="1000" baseline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</a:t>
            </a:r>
            <a:r>
              <a:rPr lang="cs-CZ" sz="1000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000" baseline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coming</a:t>
            </a:r>
            <a:r>
              <a:rPr lang="cs-CZ" sz="1000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000" baseline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technological</a:t>
            </a:r>
            <a:r>
              <a:rPr lang="cs-CZ" sz="1000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000" baseline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change</a:t>
            </a:r>
            <a:endParaRPr lang="cs-CZ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F192C-9975-4CE1-8745-3DA2E1C09B3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2874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4" marR="0" lvl="1" indent="-171434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Broader</a:t>
            </a:r>
            <a:r>
              <a:rPr lang="cs-CZ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societal</a:t>
            </a:r>
            <a:r>
              <a:rPr lang="cs-CZ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context</a:t>
            </a:r>
            <a:r>
              <a:rPr lang="cs-CZ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of</a:t>
            </a:r>
            <a:r>
              <a:rPr lang="cs-CZ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the</a:t>
            </a:r>
            <a:r>
              <a:rPr lang="cs-CZ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new</a:t>
            </a:r>
            <a:r>
              <a:rPr lang="cs-CZ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industrial</a:t>
            </a:r>
            <a:r>
              <a:rPr lang="cs-CZ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revolution</a:t>
            </a:r>
            <a:r>
              <a:rPr lang="cs-CZ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also</a:t>
            </a:r>
            <a:r>
              <a:rPr lang="cs-CZ" baseline="0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baseline="0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creates</a:t>
            </a:r>
            <a:r>
              <a:rPr lang="cs-CZ" baseline="0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baseline="0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assumption</a:t>
            </a:r>
            <a:r>
              <a:rPr lang="cs-CZ" baseline="0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baseline="0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for</a:t>
            </a:r>
            <a:r>
              <a:rPr lang="cs-CZ" baseline="0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a more intense </a:t>
            </a:r>
            <a:r>
              <a:rPr lang="cs-CZ" baseline="0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demand</a:t>
            </a:r>
            <a:r>
              <a:rPr lang="cs-CZ" baseline="0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baseline="0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for</a:t>
            </a:r>
            <a:r>
              <a:rPr lang="cs-CZ" baseline="0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TA</a:t>
            </a:r>
            <a:endParaRPr lang="cs-CZ" dirty="0" smtClean="0">
              <a:solidFill>
                <a:srgbClr val="00416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171434" indent="-171434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cs-CZ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F192C-9975-4CE1-8745-3DA2E1C09B3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2874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4" indent="-171434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 – OECD</a:t>
            </a:r>
            <a:r>
              <a:rPr lang="cs-CZ" sz="1000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cs-CZ" sz="1000" baseline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inclusive</a:t>
            </a:r>
            <a:r>
              <a:rPr lang="cs-CZ" sz="1000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000" baseline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growth</a:t>
            </a:r>
            <a:r>
              <a:rPr lang="cs-CZ" sz="1000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000" baseline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concept</a:t>
            </a:r>
            <a:endParaRPr lang="cs-CZ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F192C-9975-4CE1-8745-3DA2E1C09B3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2874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1A802-E1BF-4B8F-B8BC-3DEEF0D4656D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8712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8.6.2016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48CE-6415-4372-801A-74B8C0B069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9170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8.6.2016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48CE-6415-4372-801A-74B8C0B069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6174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8.6.2016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48CE-6415-4372-801A-74B8C0B069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899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8.6.2016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48CE-6415-4372-801A-74B8C0B069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0731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8.6.2016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48CE-6415-4372-801A-74B8C0B069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288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8.6.2016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48CE-6415-4372-801A-74B8C0B069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6726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8.6.2016</a:t>
            </a: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48CE-6415-4372-801A-74B8C0B069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3481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8.6.2016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48CE-6415-4372-801A-74B8C0B069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9398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8.6.2016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48CE-6415-4372-801A-74B8C0B069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2083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8.6.2016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48CE-6415-4372-801A-74B8C0B069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0417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8.6.2016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48CE-6415-4372-801A-74B8C0B069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5536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8.6.2016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148CE-6415-4372-801A-74B8C0B069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434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://cork2017.technology-assessment.info/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c.cz/en" TargetMode="External"/><Relationship Id="rId5" Type="http://schemas.openxmlformats.org/officeDocument/2006/relationships/hyperlink" Target="http://www.strast.cz/en" TargetMode="External"/><Relationship Id="rId4" Type="http://schemas.openxmlformats.org/officeDocument/2006/relationships/hyperlink" Target="mailto:hebakova@tc.cz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846434"/>
            <a:ext cx="8062664" cy="215863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008C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RDI </a:t>
            </a:r>
            <a:r>
              <a:rPr lang="en-US" sz="6000" b="1" dirty="0">
                <a:solidFill>
                  <a:srgbClr val="008C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Policies and TA </a:t>
            </a:r>
            <a:r>
              <a:rPr lang="cs-CZ" sz="6000" b="1" dirty="0" smtClean="0">
                <a:solidFill>
                  <a:srgbClr val="008C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cs-CZ" sz="6000" b="1" dirty="0" smtClean="0">
                <a:solidFill>
                  <a:srgbClr val="008C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6000" b="1" dirty="0" smtClean="0">
                <a:solidFill>
                  <a:srgbClr val="008C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in </a:t>
            </a:r>
            <a:r>
              <a:rPr lang="cs-CZ" sz="6000" b="1" dirty="0" smtClean="0">
                <a:solidFill>
                  <a:srgbClr val="008C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Czechia</a:t>
            </a:r>
            <a:endParaRPr lang="cs-CZ" dirty="0"/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950939" y="4216057"/>
            <a:ext cx="8640960" cy="432000"/>
          </a:xfrm>
          <a:prstGeom prst="rect">
            <a:avLst/>
          </a:prstGeom>
        </p:spPr>
        <p:txBody>
          <a:bodyPr vert="horz" lIns="36000" tIns="36000" rIns="36000" bIns="3600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2400" b="1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Helvetica" panose="020B0604020202020204" pitchFamily="34" charset="0"/>
              </a:rPr>
              <a:t>Latest</a:t>
            </a:r>
            <a:r>
              <a:rPr lang="cs-CZ" sz="2400" b="1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cs-CZ" sz="2400" b="1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Helvetica" panose="020B0604020202020204" pitchFamily="34" charset="0"/>
              </a:rPr>
              <a:t>Developments</a:t>
            </a:r>
            <a:endParaRPr kumimoji="0" lang="cs-CZ" sz="2400" b="1" i="0" u="none" strike="noStrike" kern="1200" cap="none" spc="0" normalizeH="0" baseline="0" dirty="0">
              <a:ln>
                <a:noFill/>
              </a:ln>
              <a:solidFill>
                <a:srgbClr val="00416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275856" y="6237344"/>
            <a:ext cx="4824216" cy="288000"/>
          </a:xfrm>
        </p:spPr>
        <p:txBody>
          <a:bodyPr lIns="36000" tIns="36000" rIns="36000" bIns="36000" anchor="ctr" anchorCtr="0">
            <a:noAutofit/>
          </a:bodyPr>
          <a:lstStyle/>
          <a:p>
            <a:pPr algn="r">
              <a:spcBef>
                <a:spcPts val="0"/>
              </a:spcBef>
            </a:pPr>
            <a:r>
              <a:rPr lang="cs-CZ" sz="1400" dirty="0" err="1" smtClean="0">
                <a:solidFill>
                  <a:srgbClr val="008CC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Helsinki</a:t>
            </a:r>
            <a:r>
              <a:rPr lang="cs-CZ" sz="1400" dirty="0" smtClean="0">
                <a:solidFill>
                  <a:srgbClr val="008CC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, </a:t>
            </a:r>
            <a:r>
              <a:rPr lang="cs-CZ" sz="1400" dirty="0" err="1" smtClean="0">
                <a:solidFill>
                  <a:srgbClr val="008CC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Finland</a:t>
            </a:r>
            <a:r>
              <a:rPr lang="cs-CZ" sz="1400" dirty="0" smtClean="0">
                <a:solidFill>
                  <a:srgbClr val="008CC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cs-CZ" sz="1800" dirty="0" smtClean="0">
                <a:solidFill>
                  <a:srgbClr val="00416E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|</a:t>
            </a:r>
            <a:r>
              <a:rPr lang="cs-CZ" sz="1400" dirty="0" smtClean="0">
                <a:solidFill>
                  <a:srgbClr val="00416E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8.6.2016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577" y="6021368"/>
            <a:ext cx="718903" cy="7200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11616"/>
            <a:ext cx="1439572" cy="1441769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950939" y="4963981"/>
            <a:ext cx="7222638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cs-CZ" sz="1600" b="1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Lenka Hebáková</a:t>
            </a:r>
          </a:p>
          <a:p>
            <a:pPr>
              <a:spcAft>
                <a:spcPts val="300"/>
              </a:spcAft>
            </a:pPr>
            <a:r>
              <a:rPr lang="cs-CZ" sz="1600" b="1" dirty="0" smtClean="0">
                <a:solidFill>
                  <a:srgbClr val="0041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Technology Centre </a:t>
            </a:r>
            <a:r>
              <a:rPr lang="cs-CZ" sz="1600" dirty="0" err="1" smtClean="0">
                <a:solidFill>
                  <a:srgbClr val="0041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of</a:t>
            </a:r>
            <a:r>
              <a:rPr lang="cs-CZ" sz="1600" dirty="0" smtClean="0">
                <a:solidFill>
                  <a:srgbClr val="0041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sz="1600" dirty="0" err="1" smtClean="0">
                <a:solidFill>
                  <a:srgbClr val="0041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the</a:t>
            </a:r>
            <a:r>
              <a:rPr lang="cs-CZ" sz="1600" dirty="0" smtClean="0">
                <a:solidFill>
                  <a:srgbClr val="0041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Czech </a:t>
            </a:r>
            <a:r>
              <a:rPr lang="cs-CZ" sz="1600" dirty="0" err="1" smtClean="0">
                <a:solidFill>
                  <a:srgbClr val="0041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Academy</a:t>
            </a:r>
            <a:r>
              <a:rPr lang="cs-CZ" sz="1600" dirty="0" smtClean="0">
                <a:solidFill>
                  <a:srgbClr val="0041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sz="1600" dirty="0" err="1" smtClean="0">
                <a:solidFill>
                  <a:srgbClr val="0041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of</a:t>
            </a:r>
            <a:r>
              <a:rPr lang="cs-CZ" sz="1600" dirty="0" smtClean="0">
                <a:solidFill>
                  <a:srgbClr val="0041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sz="1600" dirty="0" err="1" smtClean="0">
                <a:solidFill>
                  <a:srgbClr val="0041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Sciences</a:t>
            </a:r>
            <a:endParaRPr lang="en-GB" sz="1600" dirty="0" smtClean="0">
              <a:solidFill>
                <a:srgbClr val="0041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25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6012496" y="6597352"/>
            <a:ext cx="3024000" cy="216000"/>
          </a:xfrm>
          <a:prstGeom prst="rect">
            <a:avLst/>
          </a:prstGeom>
          <a:solidFill>
            <a:schemeClr val="bg1"/>
          </a:solidFill>
          <a:effectLst>
            <a:glow rad="50800">
              <a:schemeClr val="bg1"/>
            </a:glow>
            <a:softEdge rad="25400"/>
          </a:effectLst>
        </p:spPr>
        <p:txBody>
          <a:bodyPr vert="horz" lIns="36000" tIns="36000" rIns="36000" bIns="3600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endParaRPr lang="cs-CZ" sz="1000" b="1" dirty="0" smtClean="0">
              <a:solidFill>
                <a:srgbClr val="9B9BA0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Rectangle 38"/>
          <p:cNvSpPr txBox="1">
            <a:spLocks noChangeArrowheads="1"/>
          </p:cNvSpPr>
          <p:nvPr/>
        </p:nvSpPr>
        <p:spPr bwMode="auto">
          <a:xfrm>
            <a:off x="1835696" y="1406276"/>
            <a:ext cx="6785790" cy="377072"/>
          </a:xfrm>
          <a:prstGeom prst="rect">
            <a:avLst/>
          </a:prstGeom>
          <a:noFill/>
          <a:ln w="9525">
            <a:solidFill>
              <a:srgbClr val="CDCDD2"/>
            </a:solidFill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 anchorCtr="0"/>
          <a:lstStyle>
            <a:lvl1pPr marL="17462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415A"/>
                </a:solidFill>
                <a:latin typeface="+mn-lt"/>
                <a:ea typeface="+mn-ea"/>
                <a:cs typeface="+mn-cs"/>
              </a:defRPr>
            </a:lvl1pPr>
            <a:lvl2pPr marL="719138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415A"/>
                </a:solidFill>
                <a:latin typeface="+mn-lt"/>
              </a:defRPr>
            </a:lvl2pPr>
            <a:lvl3pPr marL="1165225" indent="-1619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415A"/>
                </a:solidFill>
                <a:latin typeface="+mn-lt"/>
              </a:defRPr>
            </a:lvl3pPr>
            <a:lvl4pPr marL="1611313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415A"/>
                </a:solidFill>
                <a:latin typeface="+mn-lt"/>
              </a:defRPr>
            </a:lvl4pPr>
            <a:lvl5pPr marL="2057400" indent="-217488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15A"/>
                </a:solidFill>
                <a:latin typeface="+mn-lt"/>
              </a:defRPr>
            </a:lvl5pPr>
            <a:lvl6pPr marL="2514600" indent="-21748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15A"/>
                </a:solidFill>
                <a:latin typeface="+mn-lt"/>
              </a:defRPr>
            </a:lvl6pPr>
            <a:lvl7pPr marL="2971800" indent="-21748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15A"/>
                </a:solidFill>
                <a:latin typeface="+mn-lt"/>
              </a:defRPr>
            </a:lvl7pPr>
            <a:lvl8pPr marL="3429000" indent="-21748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15A"/>
                </a:solidFill>
                <a:latin typeface="+mn-lt"/>
              </a:defRPr>
            </a:lvl8pPr>
            <a:lvl9pPr marL="3886200" indent="-21748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15A"/>
                </a:solidFill>
                <a:latin typeface="+mn-lt"/>
              </a:defRPr>
            </a:lvl9pPr>
          </a:lstStyle>
          <a:p>
            <a:pPr marL="0" lvl="1" indent="0" eaLnBrk="1" hangingPunct="1">
              <a:lnSpc>
                <a:spcPct val="120000"/>
              </a:lnSpc>
              <a:spcBef>
                <a:spcPts val="0"/>
              </a:spcBef>
              <a:buClr>
                <a:srgbClr val="00415A"/>
              </a:buClr>
              <a:buSzPct val="130000"/>
              <a:buNone/>
              <a:defRPr/>
            </a:pPr>
            <a:r>
              <a:rPr lang="cs-CZ" b="1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..</a:t>
            </a:r>
            <a:r>
              <a:rPr lang="cs-CZ" b="1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strongly</a:t>
            </a:r>
            <a:r>
              <a:rPr lang="cs-CZ" b="1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b="1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oriented</a:t>
            </a:r>
            <a:r>
              <a:rPr lang="cs-CZ" b="1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on </a:t>
            </a:r>
            <a:r>
              <a:rPr lang="cs-CZ" b="1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industry</a:t>
            </a:r>
            <a:r>
              <a:rPr lang="cs-CZ" b="1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: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2318" y="1305805"/>
            <a:ext cx="529911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Skupina 12"/>
          <p:cNvGrpSpPr/>
          <p:nvPr/>
        </p:nvGrpSpPr>
        <p:grpSpPr>
          <a:xfrm>
            <a:off x="251521" y="153087"/>
            <a:ext cx="8713037" cy="792040"/>
            <a:chOff x="179585" y="81079"/>
            <a:chExt cx="8713037" cy="792040"/>
          </a:xfrm>
        </p:grpSpPr>
        <p:pic>
          <p:nvPicPr>
            <p:cNvPr id="14" name="Obrázek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85" y="188704"/>
              <a:ext cx="575122" cy="576000"/>
            </a:xfrm>
            <a:prstGeom prst="rect">
              <a:avLst/>
            </a:prstGeom>
          </p:spPr>
        </p:pic>
        <p:sp>
          <p:nvSpPr>
            <p:cNvPr id="15" name="TextovéPole 1"/>
            <p:cNvSpPr txBox="1">
              <a:spLocks noChangeArrowheads="1"/>
            </p:cNvSpPr>
            <p:nvPr/>
          </p:nvSpPr>
          <p:spPr bwMode="auto">
            <a:xfrm>
              <a:off x="900382" y="81079"/>
              <a:ext cx="7992240" cy="792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2000" tIns="72000" rIns="72000" bIns="72000" anchor="ctr" anchorCtr="0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sz="2800" b="1" dirty="0" err="1" smtClean="0">
                  <a:solidFill>
                    <a:srgbClr val="008CC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State</a:t>
              </a:r>
              <a:r>
                <a:rPr lang="cs-CZ" sz="2800" b="1" dirty="0" smtClean="0">
                  <a:solidFill>
                    <a:srgbClr val="008CC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 </a:t>
              </a:r>
              <a:r>
                <a:rPr lang="cs-CZ" sz="2800" b="1" dirty="0" err="1" smtClean="0">
                  <a:solidFill>
                    <a:srgbClr val="008CC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of</a:t>
              </a:r>
              <a:r>
                <a:rPr lang="cs-CZ" sz="2800" b="1" dirty="0" smtClean="0">
                  <a:solidFill>
                    <a:srgbClr val="008CC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 </a:t>
              </a:r>
              <a:r>
                <a:rPr lang="cs-CZ" sz="2800" b="1" dirty="0" err="1" smtClean="0">
                  <a:solidFill>
                    <a:srgbClr val="008CC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the</a:t>
              </a:r>
              <a:r>
                <a:rPr lang="cs-CZ" sz="2800" b="1" dirty="0" smtClean="0">
                  <a:solidFill>
                    <a:srgbClr val="008CC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 Art – </a:t>
              </a:r>
              <a:r>
                <a:rPr lang="cs-CZ" sz="2800" b="1" dirty="0" err="1" smtClean="0">
                  <a:solidFill>
                    <a:srgbClr val="008CC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the</a:t>
              </a:r>
              <a:r>
                <a:rPr lang="cs-CZ" sz="2800" b="1" dirty="0" smtClean="0">
                  <a:solidFill>
                    <a:srgbClr val="008CC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 Czech Republic </a:t>
              </a:r>
              <a:r>
                <a:rPr lang="cs-CZ" sz="2800" b="1" dirty="0" err="1" smtClean="0">
                  <a:solidFill>
                    <a:srgbClr val="008CC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is</a:t>
              </a:r>
              <a:r>
                <a:rPr lang="cs-CZ" sz="2800" b="1" dirty="0" smtClean="0">
                  <a:solidFill>
                    <a:srgbClr val="008CC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..</a:t>
              </a:r>
              <a:endParaRPr lang="cs-CZ" sz="2800" b="1" dirty="0">
                <a:solidFill>
                  <a:srgbClr val="008C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  <p:sp>
        <p:nvSpPr>
          <p:cNvPr id="22" name="Rectangle 38"/>
          <p:cNvSpPr txBox="1">
            <a:spLocks noChangeArrowheads="1"/>
          </p:cNvSpPr>
          <p:nvPr/>
        </p:nvSpPr>
        <p:spPr bwMode="auto">
          <a:xfrm>
            <a:off x="820377" y="2117965"/>
            <a:ext cx="5263792" cy="521972"/>
          </a:xfrm>
          <a:prstGeom prst="rect">
            <a:avLst/>
          </a:prstGeom>
          <a:noFill/>
          <a:ln w="9525">
            <a:solidFill>
              <a:srgbClr val="CDCDD2"/>
            </a:solidFill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 anchorCtr="0"/>
          <a:lstStyle>
            <a:lvl1pPr marL="17462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415A"/>
                </a:solidFill>
                <a:latin typeface="+mn-lt"/>
                <a:ea typeface="+mn-ea"/>
                <a:cs typeface="+mn-cs"/>
              </a:defRPr>
            </a:lvl1pPr>
            <a:lvl2pPr marL="719138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415A"/>
                </a:solidFill>
                <a:latin typeface="+mn-lt"/>
              </a:defRPr>
            </a:lvl2pPr>
            <a:lvl3pPr marL="1165225" indent="-1619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415A"/>
                </a:solidFill>
                <a:latin typeface="+mn-lt"/>
              </a:defRPr>
            </a:lvl3pPr>
            <a:lvl4pPr marL="1611313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415A"/>
                </a:solidFill>
                <a:latin typeface="+mn-lt"/>
              </a:defRPr>
            </a:lvl4pPr>
            <a:lvl5pPr marL="2057400" indent="-217488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15A"/>
                </a:solidFill>
                <a:latin typeface="+mn-lt"/>
              </a:defRPr>
            </a:lvl5pPr>
            <a:lvl6pPr marL="2514600" indent="-21748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15A"/>
                </a:solidFill>
                <a:latin typeface="+mn-lt"/>
              </a:defRPr>
            </a:lvl6pPr>
            <a:lvl7pPr marL="2971800" indent="-21748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15A"/>
                </a:solidFill>
                <a:latin typeface="+mn-lt"/>
              </a:defRPr>
            </a:lvl7pPr>
            <a:lvl8pPr marL="3429000" indent="-21748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15A"/>
                </a:solidFill>
                <a:latin typeface="+mn-lt"/>
              </a:defRPr>
            </a:lvl8pPr>
            <a:lvl9pPr marL="3886200" indent="-21748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15A"/>
                </a:solidFill>
                <a:latin typeface="+mn-lt"/>
              </a:defRPr>
            </a:lvl9pPr>
          </a:lstStyle>
          <a:p>
            <a:pPr marL="0" lvl="1" indent="0" eaLnBrk="1" hangingPunct="1">
              <a:lnSpc>
                <a:spcPct val="120000"/>
              </a:lnSpc>
              <a:spcBef>
                <a:spcPts val="0"/>
              </a:spcBef>
              <a:buClr>
                <a:srgbClr val="00415A"/>
              </a:buClr>
              <a:buSzPct val="130000"/>
              <a:buNone/>
              <a:defRPr/>
            </a:pPr>
            <a:r>
              <a:rPr lang="en-US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The </a:t>
            </a: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share</a:t>
            </a:r>
            <a:r>
              <a:rPr lang="cs-CZ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of </a:t>
            </a: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industry</a:t>
            </a:r>
            <a:r>
              <a:rPr lang="cs-CZ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on GDP</a:t>
            </a:r>
            <a:r>
              <a:rPr lang="en-US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of 32% </a:t>
            </a:r>
            <a:r>
              <a:rPr lang="cs-CZ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show</a:t>
            </a:r>
            <a:r>
              <a:rPr lang="en-US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</a:t>
            </a:r>
            <a:r>
              <a:rPr lang="cs-CZ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Czechia </a:t>
            </a: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even</a:t>
            </a:r>
            <a:r>
              <a:rPr lang="cs-CZ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as </a:t>
            </a: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the</a:t>
            </a:r>
            <a:r>
              <a:rPr lang="cs-CZ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most </a:t>
            </a: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industrial</a:t>
            </a:r>
            <a:r>
              <a:rPr lang="cs-CZ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country in </a:t>
            </a: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Europe</a:t>
            </a:r>
            <a:endParaRPr lang="cs-CZ" dirty="0" smtClean="0">
              <a:solidFill>
                <a:srgbClr val="00416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4" name="Rectangle 38"/>
          <p:cNvSpPr txBox="1">
            <a:spLocks noChangeArrowheads="1"/>
          </p:cNvSpPr>
          <p:nvPr/>
        </p:nvSpPr>
        <p:spPr bwMode="auto">
          <a:xfrm>
            <a:off x="820376" y="2924944"/>
            <a:ext cx="5263793" cy="501042"/>
          </a:xfrm>
          <a:prstGeom prst="rect">
            <a:avLst/>
          </a:prstGeom>
          <a:noFill/>
          <a:ln w="9525">
            <a:solidFill>
              <a:srgbClr val="CDCDD2"/>
            </a:solidFill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 anchorCtr="0"/>
          <a:lstStyle>
            <a:lvl1pPr marL="17462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415A"/>
                </a:solidFill>
                <a:latin typeface="+mn-lt"/>
                <a:ea typeface="+mn-ea"/>
                <a:cs typeface="+mn-cs"/>
              </a:defRPr>
            </a:lvl1pPr>
            <a:lvl2pPr marL="719138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415A"/>
                </a:solidFill>
                <a:latin typeface="+mn-lt"/>
              </a:defRPr>
            </a:lvl2pPr>
            <a:lvl3pPr marL="1165225" indent="-1619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415A"/>
                </a:solidFill>
                <a:latin typeface="+mn-lt"/>
              </a:defRPr>
            </a:lvl3pPr>
            <a:lvl4pPr marL="1611313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415A"/>
                </a:solidFill>
                <a:latin typeface="+mn-lt"/>
              </a:defRPr>
            </a:lvl4pPr>
            <a:lvl5pPr marL="2057400" indent="-217488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15A"/>
                </a:solidFill>
                <a:latin typeface="+mn-lt"/>
              </a:defRPr>
            </a:lvl5pPr>
            <a:lvl6pPr marL="2514600" indent="-21748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15A"/>
                </a:solidFill>
                <a:latin typeface="+mn-lt"/>
              </a:defRPr>
            </a:lvl6pPr>
            <a:lvl7pPr marL="2971800" indent="-21748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15A"/>
                </a:solidFill>
                <a:latin typeface="+mn-lt"/>
              </a:defRPr>
            </a:lvl7pPr>
            <a:lvl8pPr marL="3429000" indent="-21748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15A"/>
                </a:solidFill>
                <a:latin typeface="+mn-lt"/>
              </a:defRPr>
            </a:lvl8pPr>
            <a:lvl9pPr marL="3886200" indent="-21748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15A"/>
                </a:solidFill>
                <a:latin typeface="+mn-lt"/>
              </a:defRPr>
            </a:lvl9pPr>
          </a:lstStyle>
          <a:p>
            <a:pPr marL="0" lvl="1" indent="0" eaLnBrk="1" hangingPunct="1">
              <a:lnSpc>
                <a:spcPct val="120000"/>
              </a:lnSpc>
              <a:spcBef>
                <a:spcPts val="0"/>
              </a:spcBef>
              <a:buClr>
                <a:srgbClr val="00415A"/>
              </a:buClr>
              <a:buSzPct val="130000"/>
              <a:buNone/>
              <a:defRPr/>
            </a:pPr>
            <a:r>
              <a:rPr lang="cs-CZ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New „</a:t>
            </a: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radical</a:t>
            </a:r>
            <a:r>
              <a:rPr lang="cs-CZ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“ </a:t>
            </a: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technologies</a:t>
            </a:r>
            <a:r>
              <a:rPr lang="cs-CZ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will</a:t>
            </a:r>
            <a:r>
              <a:rPr lang="cs-CZ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influence </a:t>
            </a: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the</a:t>
            </a:r>
            <a:r>
              <a:rPr lang="cs-CZ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overall</a:t>
            </a:r>
            <a:r>
              <a:rPr lang="cs-CZ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picture</a:t>
            </a:r>
            <a:r>
              <a:rPr lang="cs-CZ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of</a:t>
            </a:r>
            <a:r>
              <a:rPr lang="cs-CZ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value</a:t>
            </a:r>
            <a:r>
              <a:rPr lang="cs-CZ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producing</a:t>
            </a:r>
            <a:r>
              <a:rPr lang="cs-CZ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networks</a:t>
            </a:r>
            <a:r>
              <a:rPr lang="cs-CZ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2318" y="4351668"/>
            <a:ext cx="529911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ctangle 38"/>
          <p:cNvSpPr txBox="1">
            <a:spLocks noChangeArrowheads="1"/>
          </p:cNvSpPr>
          <p:nvPr/>
        </p:nvSpPr>
        <p:spPr bwMode="auto">
          <a:xfrm>
            <a:off x="820375" y="5238263"/>
            <a:ext cx="6910677" cy="612868"/>
          </a:xfrm>
          <a:prstGeom prst="rect">
            <a:avLst/>
          </a:prstGeom>
          <a:noFill/>
          <a:ln w="9525">
            <a:solidFill>
              <a:srgbClr val="CDCDD2"/>
            </a:solidFill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 anchorCtr="0"/>
          <a:lstStyle>
            <a:lvl1pPr marL="17462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415A"/>
                </a:solidFill>
                <a:latin typeface="+mn-lt"/>
                <a:ea typeface="+mn-ea"/>
                <a:cs typeface="+mn-cs"/>
              </a:defRPr>
            </a:lvl1pPr>
            <a:lvl2pPr marL="719138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415A"/>
                </a:solidFill>
                <a:latin typeface="+mn-lt"/>
              </a:defRPr>
            </a:lvl2pPr>
            <a:lvl3pPr marL="1165225" indent="-1619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415A"/>
                </a:solidFill>
                <a:latin typeface="+mn-lt"/>
              </a:defRPr>
            </a:lvl3pPr>
            <a:lvl4pPr marL="1611313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415A"/>
                </a:solidFill>
                <a:latin typeface="+mn-lt"/>
              </a:defRPr>
            </a:lvl4pPr>
            <a:lvl5pPr marL="2057400" indent="-217488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15A"/>
                </a:solidFill>
                <a:latin typeface="+mn-lt"/>
              </a:defRPr>
            </a:lvl5pPr>
            <a:lvl6pPr marL="2514600" indent="-21748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15A"/>
                </a:solidFill>
                <a:latin typeface="+mn-lt"/>
              </a:defRPr>
            </a:lvl6pPr>
            <a:lvl7pPr marL="2971800" indent="-21748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15A"/>
                </a:solidFill>
                <a:latin typeface="+mn-lt"/>
              </a:defRPr>
            </a:lvl7pPr>
            <a:lvl8pPr marL="3429000" indent="-21748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15A"/>
                </a:solidFill>
                <a:latin typeface="+mn-lt"/>
              </a:defRPr>
            </a:lvl8pPr>
            <a:lvl9pPr marL="3886200" indent="-21748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15A"/>
                </a:solidFill>
                <a:latin typeface="+mn-lt"/>
              </a:defRPr>
            </a:lvl9pPr>
          </a:lstStyle>
          <a:p>
            <a:pPr marL="0" lvl="1" indent="0" eaLnBrk="1" hangingPunct="1">
              <a:lnSpc>
                <a:spcPct val="120000"/>
              </a:lnSpc>
              <a:spcBef>
                <a:spcPts val="0"/>
              </a:spcBef>
              <a:buClr>
                <a:srgbClr val="00415A"/>
              </a:buClr>
              <a:buSzPct val="130000"/>
              <a:buNone/>
              <a:defRPr/>
            </a:pPr>
            <a:r>
              <a:rPr lang="cs-CZ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..as </a:t>
            </a: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the</a:t>
            </a:r>
            <a:r>
              <a:rPr lang="cs-CZ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key</a:t>
            </a:r>
            <a:r>
              <a:rPr lang="cs-CZ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factor</a:t>
            </a:r>
            <a:r>
              <a:rPr lang="cs-CZ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of</a:t>
            </a:r>
            <a:r>
              <a:rPr lang="cs-CZ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the</a:t>
            </a:r>
            <a:r>
              <a:rPr lang="cs-CZ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Czech </a:t>
            </a: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economy</a:t>
            </a:r>
            <a:r>
              <a:rPr lang="cs-CZ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competitiveness</a:t>
            </a:r>
            <a:endParaRPr lang="cs-CZ" dirty="0" smtClean="0">
              <a:solidFill>
                <a:srgbClr val="00416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1" name="Rectangle 38"/>
          <p:cNvSpPr txBox="1">
            <a:spLocks noChangeArrowheads="1"/>
          </p:cNvSpPr>
          <p:nvPr/>
        </p:nvSpPr>
        <p:spPr bwMode="auto">
          <a:xfrm>
            <a:off x="1835696" y="4358338"/>
            <a:ext cx="6785790" cy="418660"/>
          </a:xfrm>
          <a:prstGeom prst="rect">
            <a:avLst/>
          </a:prstGeom>
          <a:noFill/>
          <a:ln w="9525">
            <a:solidFill>
              <a:srgbClr val="CDCDD2"/>
            </a:solidFill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 anchorCtr="0"/>
          <a:lstStyle>
            <a:lvl1pPr marL="17462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415A"/>
                </a:solidFill>
                <a:latin typeface="+mn-lt"/>
                <a:ea typeface="+mn-ea"/>
                <a:cs typeface="+mn-cs"/>
              </a:defRPr>
            </a:lvl1pPr>
            <a:lvl2pPr marL="719138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415A"/>
                </a:solidFill>
                <a:latin typeface="+mn-lt"/>
              </a:defRPr>
            </a:lvl2pPr>
            <a:lvl3pPr marL="1165225" indent="-1619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415A"/>
                </a:solidFill>
                <a:latin typeface="+mn-lt"/>
              </a:defRPr>
            </a:lvl3pPr>
            <a:lvl4pPr marL="1611313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415A"/>
                </a:solidFill>
                <a:latin typeface="+mn-lt"/>
              </a:defRPr>
            </a:lvl4pPr>
            <a:lvl5pPr marL="2057400" indent="-217488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15A"/>
                </a:solidFill>
                <a:latin typeface="+mn-lt"/>
              </a:defRPr>
            </a:lvl5pPr>
            <a:lvl6pPr marL="2514600" indent="-21748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15A"/>
                </a:solidFill>
                <a:latin typeface="+mn-lt"/>
              </a:defRPr>
            </a:lvl6pPr>
            <a:lvl7pPr marL="2971800" indent="-21748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15A"/>
                </a:solidFill>
                <a:latin typeface="+mn-lt"/>
              </a:defRPr>
            </a:lvl7pPr>
            <a:lvl8pPr marL="3429000" indent="-21748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15A"/>
                </a:solidFill>
                <a:latin typeface="+mn-lt"/>
              </a:defRPr>
            </a:lvl8pPr>
            <a:lvl9pPr marL="3886200" indent="-21748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15A"/>
                </a:solidFill>
                <a:latin typeface="+mn-lt"/>
              </a:defRPr>
            </a:lvl9pPr>
          </a:lstStyle>
          <a:p>
            <a:pPr marL="0" lvl="1" indent="0" eaLnBrk="1" hangingPunct="1">
              <a:lnSpc>
                <a:spcPct val="120000"/>
              </a:lnSpc>
              <a:spcBef>
                <a:spcPts val="0"/>
              </a:spcBef>
              <a:buClr>
                <a:srgbClr val="00415A"/>
              </a:buClr>
              <a:buSzPct val="130000"/>
              <a:buNone/>
              <a:defRPr/>
            </a:pPr>
            <a:r>
              <a:rPr lang="cs-CZ" b="1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..</a:t>
            </a:r>
            <a:r>
              <a:rPr lang="cs-CZ" b="1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facing</a:t>
            </a:r>
            <a:r>
              <a:rPr lang="cs-CZ" b="1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b="1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the</a:t>
            </a:r>
            <a:r>
              <a:rPr lang="cs-CZ" b="1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b="1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development</a:t>
            </a:r>
            <a:r>
              <a:rPr lang="cs-CZ" b="1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and </a:t>
            </a:r>
            <a:r>
              <a:rPr lang="cs-CZ" b="1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absorption</a:t>
            </a:r>
            <a:r>
              <a:rPr lang="cs-CZ" b="1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b="1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of</a:t>
            </a:r>
            <a:r>
              <a:rPr lang="cs-CZ" b="1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b="1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new</a:t>
            </a:r>
            <a:r>
              <a:rPr lang="cs-CZ" b="1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b="1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technologies</a:t>
            </a:r>
            <a:r>
              <a:rPr lang="cs-CZ" b="1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..</a:t>
            </a:r>
          </a:p>
        </p:txBody>
      </p:sp>
      <p:pic>
        <p:nvPicPr>
          <p:cNvPr id="33" name="Picture 2" descr="C:\Users\Marek\Documents\tc\foresight\scenario building\pres\exclamation_mark.png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335240"/>
            <a:ext cx="108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7" name="Přímá spojnice 56"/>
          <p:cNvCxnSpPr/>
          <p:nvPr/>
        </p:nvCxnSpPr>
        <p:spPr>
          <a:xfrm>
            <a:off x="614299" y="3933056"/>
            <a:ext cx="7990149" cy="0"/>
          </a:xfrm>
          <a:prstGeom prst="line">
            <a:avLst/>
          </a:prstGeom>
          <a:ln>
            <a:solidFill>
              <a:srgbClr val="CDCDD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8.6.2016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48CE-6415-4372-801A-74B8C0B06939}" type="slidenum">
              <a:rPr lang="cs-CZ" smtClean="0"/>
              <a:t>2</a:t>
            </a:fld>
            <a:endParaRPr lang="cs-CZ"/>
          </a:p>
        </p:txBody>
      </p:sp>
      <p:pic>
        <p:nvPicPr>
          <p:cNvPr id="5" name="Picture 2" descr="http://www.skoda-auto.sk/shared/SiteCollectionImages/models/new-superb/superb/superb/overview/overview-6-reasons-0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875" y="2075632"/>
            <a:ext cx="1743821" cy="174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959" y="1180770"/>
            <a:ext cx="872743" cy="872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8"/>
          <p:cNvSpPr txBox="1">
            <a:spLocks noChangeArrowheads="1"/>
          </p:cNvSpPr>
          <p:nvPr/>
        </p:nvSpPr>
        <p:spPr bwMode="auto">
          <a:xfrm>
            <a:off x="1752504" y="1194509"/>
            <a:ext cx="6563912" cy="287912"/>
          </a:xfrm>
          <a:prstGeom prst="rect">
            <a:avLst/>
          </a:prstGeom>
          <a:noFill/>
          <a:ln w="9525">
            <a:solidFill>
              <a:srgbClr val="CDCDD2"/>
            </a:solidFill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 anchorCtr="0"/>
          <a:lstStyle>
            <a:lvl1pPr marL="17462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415A"/>
                </a:solidFill>
                <a:latin typeface="+mn-lt"/>
                <a:ea typeface="+mn-ea"/>
                <a:cs typeface="+mn-cs"/>
              </a:defRPr>
            </a:lvl1pPr>
            <a:lvl2pPr marL="719138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415A"/>
                </a:solidFill>
                <a:latin typeface="+mn-lt"/>
              </a:defRPr>
            </a:lvl2pPr>
            <a:lvl3pPr marL="1165225" indent="-1619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415A"/>
                </a:solidFill>
                <a:latin typeface="+mn-lt"/>
              </a:defRPr>
            </a:lvl3pPr>
            <a:lvl4pPr marL="1611313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415A"/>
                </a:solidFill>
                <a:latin typeface="+mn-lt"/>
              </a:defRPr>
            </a:lvl4pPr>
            <a:lvl5pPr marL="2057400" indent="-217488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15A"/>
                </a:solidFill>
                <a:latin typeface="+mn-lt"/>
              </a:defRPr>
            </a:lvl5pPr>
            <a:lvl6pPr marL="2514600" indent="-21748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15A"/>
                </a:solidFill>
                <a:latin typeface="+mn-lt"/>
              </a:defRPr>
            </a:lvl6pPr>
            <a:lvl7pPr marL="2971800" indent="-21748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15A"/>
                </a:solidFill>
                <a:latin typeface="+mn-lt"/>
              </a:defRPr>
            </a:lvl7pPr>
            <a:lvl8pPr marL="3429000" indent="-21748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15A"/>
                </a:solidFill>
                <a:latin typeface="+mn-lt"/>
              </a:defRPr>
            </a:lvl8pPr>
            <a:lvl9pPr marL="3886200" indent="-21748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15A"/>
                </a:solidFill>
                <a:latin typeface="+mn-lt"/>
              </a:defRPr>
            </a:lvl9pPr>
          </a:lstStyle>
          <a:p>
            <a:pPr marL="0" lvl="1" indent="0" eaLnBrk="1" hangingPunct="1">
              <a:lnSpc>
                <a:spcPct val="120000"/>
              </a:lnSpc>
              <a:spcBef>
                <a:spcPts val="0"/>
              </a:spcBef>
              <a:buClr>
                <a:srgbClr val="00415A"/>
              </a:buClr>
              <a:buSzPct val="130000"/>
              <a:buNone/>
              <a:defRPr/>
            </a:pPr>
            <a:r>
              <a:rPr lang="cs-CZ" b="1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Industry</a:t>
            </a:r>
            <a:r>
              <a:rPr lang="cs-CZ" b="1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4.0 </a:t>
            </a:r>
            <a:r>
              <a:rPr lang="cs-CZ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– </a:t>
            </a: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the</a:t>
            </a:r>
            <a:r>
              <a:rPr lang="cs-CZ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Czech </a:t>
            </a: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Government</a:t>
            </a:r>
            <a:r>
              <a:rPr lang="cs-CZ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initiative</a:t>
            </a:r>
            <a:endParaRPr lang="cs-CZ" dirty="0" smtClean="0">
              <a:solidFill>
                <a:srgbClr val="00416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9208" y="1123919"/>
            <a:ext cx="529911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Skupina 12"/>
          <p:cNvGrpSpPr/>
          <p:nvPr/>
        </p:nvGrpSpPr>
        <p:grpSpPr>
          <a:xfrm>
            <a:off x="251521" y="260712"/>
            <a:ext cx="8737103" cy="576000"/>
            <a:chOff x="179585" y="188704"/>
            <a:chExt cx="8737103" cy="576000"/>
          </a:xfrm>
        </p:grpSpPr>
        <p:pic>
          <p:nvPicPr>
            <p:cNvPr id="14" name="Obrázek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85" y="188704"/>
              <a:ext cx="575122" cy="576000"/>
            </a:xfrm>
            <a:prstGeom prst="rect">
              <a:avLst/>
            </a:prstGeom>
          </p:spPr>
        </p:pic>
        <p:sp>
          <p:nvSpPr>
            <p:cNvPr id="15" name="TextovéPole 1"/>
            <p:cNvSpPr txBox="1">
              <a:spLocks noChangeArrowheads="1"/>
            </p:cNvSpPr>
            <p:nvPr/>
          </p:nvSpPr>
          <p:spPr bwMode="auto">
            <a:xfrm>
              <a:off x="924448" y="260704"/>
              <a:ext cx="7992240" cy="4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2000" tIns="72000" rIns="72000" bIns="72000" anchor="ctr" anchorCtr="0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sz="2800" b="1" dirty="0" smtClean="0">
                  <a:solidFill>
                    <a:srgbClr val="008CC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Czech Response to </a:t>
              </a:r>
              <a:r>
                <a:rPr lang="cs-CZ" sz="2800" b="1" dirty="0" err="1">
                  <a:solidFill>
                    <a:srgbClr val="008CC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T</a:t>
              </a:r>
              <a:r>
                <a:rPr lang="cs-CZ" sz="2800" b="1" dirty="0" err="1" smtClean="0">
                  <a:solidFill>
                    <a:srgbClr val="008CC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echnological</a:t>
              </a:r>
              <a:r>
                <a:rPr lang="cs-CZ" sz="2800" b="1" dirty="0" smtClean="0">
                  <a:solidFill>
                    <a:srgbClr val="008CC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 </a:t>
              </a:r>
              <a:r>
                <a:rPr lang="cs-CZ" sz="2800" b="1" dirty="0" err="1">
                  <a:solidFill>
                    <a:srgbClr val="008CC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C</a:t>
              </a:r>
              <a:r>
                <a:rPr lang="cs-CZ" sz="2800" b="1" dirty="0" err="1" smtClean="0">
                  <a:solidFill>
                    <a:srgbClr val="008CC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hange</a:t>
              </a:r>
              <a:endParaRPr lang="cs-CZ" sz="2800" b="1" dirty="0">
                <a:solidFill>
                  <a:srgbClr val="008C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  <p:sp>
        <p:nvSpPr>
          <p:cNvPr id="22" name="Rectangle 38"/>
          <p:cNvSpPr txBox="1">
            <a:spLocks noChangeArrowheads="1"/>
          </p:cNvSpPr>
          <p:nvPr/>
        </p:nvSpPr>
        <p:spPr bwMode="auto">
          <a:xfrm>
            <a:off x="972320" y="1780736"/>
            <a:ext cx="7344096" cy="576064"/>
          </a:xfrm>
          <a:prstGeom prst="rect">
            <a:avLst/>
          </a:prstGeom>
          <a:noFill/>
          <a:ln w="9525">
            <a:solidFill>
              <a:srgbClr val="CDCDD2"/>
            </a:solidFill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 anchorCtr="0"/>
          <a:lstStyle>
            <a:lvl1pPr marL="17462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415A"/>
                </a:solidFill>
                <a:latin typeface="+mn-lt"/>
                <a:ea typeface="+mn-ea"/>
                <a:cs typeface="+mn-cs"/>
              </a:defRPr>
            </a:lvl1pPr>
            <a:lvl2pPr marL="719138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415A"/>
                </a:solidFill>
                <a:latin typeface="+mn-lt"/>
              </a:defRPr>
            </a:lvl2pPr>
            <a:lvl3pPr marL="1165225" indent="-1619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415A"/>
                </a:solidFill>
                <a:latin typeface="+mn-lt"/>
              </a:defRPr>
            </a:lvl3pPr>
            <a:lvl4pPr marL="1611313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415A"/>
                </a:solidFill>
                <a:latin typeface="+mn-lt"/>
              </a:defRPr>
            </a:lvl4pPr>
            <a:lvl5pPr marL="2057400" indent="-217488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15A"/>
                </a:solidFill>
                <a:latin typeface="+mn-lt"/>
              </a:defRPr>
            </a:lvl5pPr>
            <a:lvl6pPr marL="2514600" indent="-21748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15A"/>
                </a:solidFill>
                <a:latin typeface="+mn-lt"/>
              </a:defRPr>
            </a:lvl6pPr>
            <a:lvl7pPr marL="2971800" indent="-21748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15A"/>
                </a:solidFill>
                <a:latin typeface="+mn-lt"/>
              </a:defRPr>
            </a:lvl7pPr>
            <a:lvl8pPr marL="3429000" indent="-21748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15A"/>
                </a:solidFill>
                <a:latin typeface="+mn-lt"/>
              </a:defRPr>
            </a:lvl8pPr>
            <a:lvl9pPr marL="3886200" indent="-21748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15A"/>
                </a:solidFill>
                <a:latin typeface="+mn-lt"/>
              </a:defRPr>
            </a:lvl9pPr>
          </a:lstStyle>
          <a:p>
            <a:pPr marL="0" lvl="1" indent="0" eaLnBrk="1" hangingPunct="1">
              <a:lnSpc>
                <a:spcPct val="120000"/>
              </a:lnSpc>
              <a:spcBef>
                <a:spcPts val="0"/>
              </a:spcBef>
              <a:buClr>
                <a:srgbClr val="00415A"/>
              </a:buClr>
              <a:buSzPct val="130000"/>
              <a:buNone/>
              <a:defRPr/>
            </a:pP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Aiming</a:t>
            </a:r>
            <a:r>
              <a:rPr lang="cs-CZ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to </a:t>
            </a: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react</a:t>
            </a:r>
            <a:r>
              <a:rPr lang="cs-CZ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on </a:t>
            </a: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time</a:t>
            </a:r>
            <a:r>
              <a:rPr lang="cs-CZ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and </a:t>
            </a: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prepare</a:t>
            </a:r>
            <a:r>
              <a:rPr lang="cs-CZ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the</a:t>
            </a:r>
            <a:r>
              <a:rPr lang="cs-CZ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Czech </a:t>
            </a: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industrial</a:t>
            </a:r>
            <a:r>
              <a:rPr lang="cs-CZ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base and society </a:t>
            </a: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for</a:t>
            </a:r>
            <a:r>
              <a:rPr lang="cs-CZ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the</a:t>
            </a:r>
            <a:r>
              <a:rPr lang="cs-CZ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absorption</a:t>
            </a:r>
            <a:r>
              <a:rPr lang="cs-CZ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of</a:t>
            </a:r>
            <a:r>
              <a:rPr lang="cs-CZ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these </a:t>
            </a: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technological</a:t>
            </a:r>
            <a:r>
              <a:rPr lang="cs-CZ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changes</a:t>
            </a:r>
            <a:endParaRPr lang="cs-CZ" dirty="0" smtClean="0">
              <a:solidFill>
                <a:srgbClr val="00416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6384" y="2655115"/>
            <a:ext cx="529911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38"/>
          <p:cNvSpPr txBox="1">
            <a:spLocks noChangeArrowheads="1"/>
          </p:cNvSpPr>
          <p:nvPr/>
        </p:nvSpPr>
        <p:spPr bwMode="auto">
          <a:xfrm>
            <a:off x="1756462" y="2783906"/>
            <a:ext cx="6559954" cy="287912"/>
          </a:xfrm>
          <a:prstGeom prst="rect">
            <a:avLst/>
          </a:prstGeom>
          <a:noFill/>
          <a:ln w="9525">
            <a:solidFill>
              <a:srgbClr val="CDCDD2"/>
            </a:solidFill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 anchorCtr="0"/>
          <a:lstStyle>
            <a:lvl1pPr marL="17462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415A"/>
                </a:solidFill>
                <a:latin typeface="+mn-lt"/>
                <a:ea typeface="+mn-ea"/>
                <a:cs typeface="+mn-cs"/>
              </a:defRPr>
            </a:lvl1pPr>
            <a:lvl2pPr marL="719138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415A"/>
                </a:solidFill>
                <a:latin typeface="+mn-lt"/>
              </a:defRPr>
            </a:lvl2pPr>
            <a:lvl3pPr marL="1165225" indent="-1619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415A"/>
                </a:solidFill>
                <a:latin typeface="+mn-lt"/>
              </a:defRPr>
            </a:lvl3pPr>
            <a:lvl4pPr marL="1611313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415A"/>
                </a:solidFill>
                <a:latin typeface="+mn-lt"/>
              </a:defRPr>
            </a:lvl4pPr>
            <a:lvl5pPr marL="2057400" indent="-217488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15A"/>
                </a:solidFill>
                <a:latin typeface="+mn-lt"/>
              </a:defRPr>
            </a:lvl5pPr>
            <a:lvl6pPr marL="2514600" indent="-21748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15A"/>
                </a:solidFill>
                <a:latin typeface="+mn-lt"/>
              </a:defRPr>
            </a:lvl6pPr>
            <a:lvl7pPr marL="2971800" indent="-21748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15A"/>
                </a:solidFill>
                <a:latin typeface="+mn-lt"/>
              </a:defRPr>
            </a:lvl7pPr>
            <a:lvl8pPr marL="3429000" indent="-21748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15A"/>
                </a:solidFill>
                <a:latin typeface="+mn-lt"/>
              </a:defRPr>
            </a:lvl8pPr>
            <a:lvl9pPr marL="3886200" indent="-21748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15A"/>
                </a:solidFill>
                <a:latin typeface="+mn-lt"/>
              </a:defRPr>
            </a:lvl9pPr>
          </a:lstStyle>
          <a:p>
            <a:pPr marL="0" lvl="1" indent="0" eaLnBrk="1" hangingPunct="1">
              <a:lnSpc>
                <a:spcPct val="120000"/>
              </a:lnSpc>
              <a:spcBef>
                <a:spcPts val="0"/>
              </a:spcBef>
              <a:buClr>
                <a:srgbClr val="00415A"/>
              </a:buClr>
              <a:buSzPct val="130000"/>
              <a:buNone/>
              <a:defRPr/>
            </a:pPr>
            <a:r>
              <a:rPr lang="cs-CZ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MIT 9/15:  </a:t>
            </a: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Industry</a:t>
            </a:r>
            <a:r>
              <a:rPr lang="cs-CZ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4.0 </a:t>
            </a: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Initiative</a:t>
            </a:r>
            <a:r>
              <a:rPr lang="cs-CZ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- </a:t>
            </a: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introductory</a:t>
            </a:r>
            <a:r>
              <a:rPr lang="cs-CZ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brief</a:t>
            </a:r>
            <a:r>
              <a:rPr lang="cs-CZ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paper</a:t>
            </a:r>
            <a:r>
              <a:rPr lang="cs-CZ" dirty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and </a:t>
            </a: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book</a:t>
            </a:r>
            <a:endParaRPr lang="cs-CZ" dirty="0" smtClean="0">
              <a:solidFill>
                <a:srgbClr val="00416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2320" y="4297321"/>
            <a:ext cx="529911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ectangle 38"/>
          <p:cNvSpPr txBox="1">
            <a:spLocks noChangeArrowheads="1"/>
          </p:cNvSpPr>
          <p:nvPr/>
        </p:nvSpPr>
        <p:spPr bwMode="auto">
          <a:xfrm>
            <a:off x="972319" y="3372824"/>
            <a:ext cx="7344097" cy="611005"/>
          </a:xfrm>
          <a:prstGeom prst="rect">
            <a:avLst/>
          </a:prstGeom>
          <a:noFill/>
          <a:ln w="9525">
            <a:solidFill>
              <a:srgbClr val="CDCDD2"/>
            </a:solidFill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 anchorCtr="0"/>
          <a:lstStyle>
            <a:lvl1pPr marL="17462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415A"/>
                </a:solidFill>
                <a:latin typeface="+mn-lt"/>
                <a:ea typeface="+mn-ea"/>
                <a:cs typeface="+mn-cs"/>
              </a:defRPr>
            </a:lvl1pPr>
            <a:lvl2pPr marL="719138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415A"/>
                </a:solidFill>
                <a:latin typeface="+mn-lt"/>
              </a:defRPr>
            </a:lvl2pPr>
            <a:lvl3pPr marL="1165225" indent="-1619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415A"/>
                </a:solidFill>
                <a:latin typeface="+mn-lt"/>
              </a:defRPr>
            </a:lvl3pPr>
            <a:lvl4pPr marL="1611313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415A"/>
                </a:solidFill>
                <a:latin typeface="+mn-lt"/>
              </a:defRPr>
            </a:lvl4pPr>
            <a:lvl5pPr marL="2057400" indent="-217488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15A"/>
                </a:solidFill>
                <a:latin typeface="+mn-lt"/>
              </a:defRPr>
            </a:lvl5pPr>
            <a:lvl6pPr marL="2514600" indent="-21748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15A"/>
                </a:solidFill>
                <a:latin typeface="+mn-lt"/>
              </a:defRPr>
            </a:lvl6pPr>
            <a:lvl7pPr marL="2971800" indent="-21748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15A"/>
                </a:solidFill>
                <a:latin typeface="+mn-lt"/>
              </a:defRPr>
            </a:lvl7pPr>
            <a:lvl8pPr marL="3429000" indent="-21748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15A"/>
                </a:solidFill>
                <a:latin typeface="+mn-lt"/>
              </a:defRPr>
            </a:lvl8pPr>
            <a:lvl9pPr marL="3886200" indent="-21748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15A"/>
                </a:solidFill>
                <a:latin typeface="+mn-lt"/>
              </a:defRPr>
            </a:lvl9pPr>
          </a:lstStyle>
          <a:p>
            <a:pPr marL="0" lvl="1" indent="0" eaLnBrk="1" hangingPunct="1">
              <a:lnSpc>
                <a:spcPct val="120000"/>
              </a:lnSpc>
              <a:spcBef>
                <a:spcPts val="0"/>
              </a:spcBef>
              <a:buClr>
                <a:srgbClr val="00415A"/>
              </a:buClr>
              <a:buSzPct val="130000"/>
              <a:buNone/>
              <a:defRPr/>
            </a:pP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Need</a:t>
            </a:r>
            <a:r>
              <a:rPr lang="cs-CZ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for</a:t>
            </a:r>
            <a:r>
              <a:rPr lang="cs-CZ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complex</a:t>
            </a:r>
            <a:r>
              <a:rPr lang="cs-CZ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, </a:t>
            </a: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active</a:t>
            </a:r>
            <a:r>
              <a:rPr lang="cs-CZ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and urgent response </a:t>
            </a: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of</a:t>
            </a:r>
            <a:r>
              <a:rPr lang="cs-CZ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the</a:t>
            </a:r>
            <a:r>
              <a:rPr lang="cs-CZ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gov</a:t>
            </a:r>
            <a:r>
              <a:rPr lang="cs-CZ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. </a:t>
            </a: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policy</a:t>
            </a:r>
            <a:r>
              <a:rPr lang="cs-CZ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to </a:t>
            </a: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challenges</a:t>
            </a:r>
            <a:r>
              <a:rPr lang="cs-CZ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connected</a:t>
            </a:r>
            <a:r>
              <a:rPr lang="cs-CZ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to </a:t>
            </a: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the</a:t>
            </a:r>
            <a:r>
              <a:rPr lang="cs-CZ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4th </a:t>
            </a: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industrial</a:t>
            </a:r>
            <a:r>
              <a:rPr lang="cs-CZ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revolution</a:t>
            </a:r>
            <a:r>
              <a:rPr lang="cs-CZ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.   </a:t>
            </a:r>
          </a:p>
        </p:txBody>
      </p:sp>
      <p:cxnSp>
        <p:nvCxnSpPr>
          <p:cNvPr id="32" name="Přímá spojnice se šipkou 31"/>
          <p:cNvCxnSpPr>
            <a:stCxn id="8" idx="2"/>
          </p:cNvCxnSpPr>
          <p:nvPr/>
        </p:nvCxnSpPr>
        <p:spPr>
          <a:xfrm flipH="1">
            <a:off x="3995936" y="1482421"/>
            <a:ext cx="1038524" cy="298315"/>
          </a:xfrm>
          <a:prstGeom prst="straightConnector1">
            <a:avLst/>
          </a:prstGeom>
          <a:ln w="19050">
            <a:solidFill>
              <a:srgbClr val="9B9BA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se šipkou 34"/>
          <p:cNvCxnSpPr/>
          <p:nvPr/>
        </p:nvCxnSpPr>
        <p:spPr>
          <a:xfrm>
            <a:off x="3275856" y="2356800"/>
            <a:ext cx="1044980" cy="395951"/>
          </a:xfrm>
          <a:prstGeom prst="straightConnector1">
            <a:avLst/>
          </a:prstGeom>
          <a:ln w="19050">
            <a:solidFill>
              <a:srgbClr val="9B9BA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38"/>
          <p:cNvSpPr txBox="1">
            <a:spLocks noChangeArrowheads="1"/>
          </p:cNvSpPr>
          <p:nvPr/>
        </p:nvSpPr>
        <p:spPr bwMode="auto">
          <a:xfrm>
            <a:off x="1752504" y="4243453"/>
            <a:ext cx="6563912" cy="2295459"/>
          </a:xfrm>
          <a:prstGeom prst="rect">
            <a:avLst/>
          </a:prstGeom>
          <a:noFill/>
          <a:ln w="9525">
            <a:solidFill>
              <a:srgbClr val="CDCDD2"/>
            </a:solidFill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 anchorCtr="0"/>
          <a:lstStyle>
            <a:lvl1pPr marL="17462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415A"/>
                </a:solidFill>
                <a:latin typeface="+mn-lt"/>
                <a:ea typeface="+mn-ea"/>
                <a:cs typeface="+mn-cs"/>
              </a:defRPr>
            </a:lvl1pPr>
            <a:lvl2pPr marL="719138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415A"/>
                </a:solidFill>
                <a:latin typeface="+mn-lt"/>
              </a:defRPr>
            </a:lvl2pPr>
            <a:lvl3pPr marL="1165225" indent="-1619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415A"/>
                </a:solidFill>
                <a:latin typeface="+mn-lt"/>
              </a:defRPr>
            </a:lvl3pPr>
            <a:lvl4pPr marL="1611313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415A"/>
                </a:solidFill>
                <a:latin typeface="+mn-lt"/>
              </a:defRPr>
            </a:lvl4pPr>
            <a:lvl5pPr marL="2057400" indent="-217488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15A"/>
                </a:solidFill>
                <a:latin typeface="+mn-lt"/>
              </a:defRPr>
            </a:lvl5pPr>
            <a:lvl6pPr marL="2514600" indent="-21748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15A"/>
                </a:solidFill>
                <a:latin typeface="+mn-lt"/>
              </a:defRPr>
            </a:lvl6pPr>
            <a:lvl7pPr marL="2971800" indent="-21748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15A"/>
                </a:solidFill>
                <a:latin typeface="+mn-lt"/>
              </a:defRPr>
            </a:lvl7pPr>
            <a:lvl8pPr marL="3429000" indent="-21748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15A"/>
                </a:solidFill>
                <a:latin typeface="+mn-lt"/>
              </a:defRPr>
            </a:lvl8pPr>
            <a:lvl9pPr marL="3886200" indent="-21748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15A"/>
                </a:solidFill>
                <a:latin typeface="+mn-lt"/>
              </a:defRPr>
            </a:lvl9pPr>
          </a:lstStyle>
          <a:p>
            <a:pPr marL="0" lvl="1" indent="0" eaLnBrk="1" hangingPunct="1">
              <a:lnSpc>
                <a:spcPct val="120000"/>
              </a:lnSpc>
              <a:spcBef>
                <a:spcPts val="0"/>
              </a:spcBef>
              <a:buClr>
                <a:srgbClr val="00415A"/>
              </a:buClr>
              <a:buSzPct val="130000"/>
              <a:buNone/>
              <a:defRPr/>
            </a:pP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Working</a:t>
            </a:r>
            <a:r>
              <a:rPr lang="cs-CZ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on </a:t>
            </a: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the</a:t>
            </a:r>
            <a:r>
              <a:rPr lang="cs-CZ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b="1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Action</a:t>
            </a:r>
            <a:r>
              <a:rPr lang="cs-CZ" b="1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b="1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Plan</a:t>
            </a:r>
            <a:r>
              <a:rPr lang="cs-CZ" b="1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to support: </a:t>
            </a:r>
          </a:p>
          <a:p>
            <a:pPr marL="285750" lvl="1" indent="-285750" eaLnBrk="1" hangingPunct="1">
              <a:lnSpc>
                <a:spcPct val="120000"/>
              </a:lnSpc>
              <a:spcBef>
                <a:spcPts val="0"/>
              </a:spcBef>
              <a:buClr>
                <a:srgbClr val="00415A"/>
              </a:buClr>
              <a:buSzPct val="130000"/>
              <a:buFontTx/>
              <a:buChar char="-"/>
              <a:defRPr/>
            </a:pP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investments</a:t>
            </a:r>
            <a:r>
              <a:rPr lang="cs-CZ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and </a:t>
            </a: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standardisation</a:t>
            </a:r>
            <a:endParaRPr lang="cs-CZ" dirty="0" smtClean="0">
              <a:solidFill>
                <a:srgbClr val="00416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285750" lvl="1" indent="-285750" eaLnBrk="1" hangingPunct="1">
              <a:lnSpc>
                <a:spcPct val="120000"/>
              </a:lnSpc>
              <a:spcBef>
                <a:spcPts val="0"/>
              </a:spcBef>
              <a:buClr>
                <a:srgbClr val="00415A"/>
              </a:buClr>
              <a:buSzPct val="130000"/>
              <a:buFontTx/>
              <a:buChar char="-"/>
              <a:defRPr/>
            </a:pP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applied</a:t>
            </a:r>
            <a:r>
              <a:rPr lang="cs-CZ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research</a:t>
            </a:r>
            <a:endParaRPr lang="cs-CZ" dirty="0" smtClean="0">
              <a:solidFill>
                <a:srgbClr val="00416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285750" lvl="1" indent="-285750" eaLnBrk="1" hangingPunct="1">
              <a:lnSpc>
                <a:spcPct val="120000"/>
              </a:lnSpc>
              <a:spcBef>
                <a:spcPts val="0"/>
              </a:spcBef>
              <a:buClr>
                <a:srgbClr val="00415A"/>
              </a:buClr>
              <a:buSzPct val="130000"/>
              <a:buFontTx/>
              <a:buChar char="-"/>
              <a:defRPr/>
            </a:pPr>
            <a:r>
              <a:rPr lang="cs-CZ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HR </a:t>
            </a: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development</a:t>
            </a:r>
            <a:endParaRPr lang="cs-CZ" dirty="0" smtClean="0">
              <a:solidFill>
                <a:srgbClr val="00416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285750" lvl="1" indent="-285750" eaLnBrk="1" hangingPunct="1">
              <a:lnSpc>
                <a:spcPct val="120000"/>
              </a:lnSpc>
              <a:spcBef>
                <a:spcPts val="0"/>
              </a:spcBef>
              <a:buClr>
                <a:srgbClr val="00415A"/>
              </a:buClr>
              <a:buSzPct val="130000"/>
              <a:buFontTx/>
              <a:buChar char="-"/>
              <a:defRPr/>
            </a:pP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further</a:t>
            </a:r>
            <a:r>
              <a:rPr lang="cs-CZ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education</a:t>
            </a:r>
            <a:endParaRPr lang="cs-CZ" dirty="0" smtClean="0">
              <a:solidFill>
                <a:srgbClr val="00416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285750" lvl="1" indent="-285750" eaLnBrk="1" hangingPunct="1">
              <a:lnSpc>
                <a:spcPct val="120000"/>
              </a:lnSpc>
              <a:spcBef>
                <a:spcPts val="0"/>
              </a:spcBef>
              <a:buClr>
                <a:srgbClr val="00415A"/>
              </a:buClr>
              <a:buSzPct val="130000"/>
              <a:buFontTx/>
              <a:buChar char="-"/>
              <a:defRPr/>
            </a:pP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cyber</a:t>
            </a:r>
            <a:r>
              <a:rPr lang="cs-CZ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security</a:t>
            </a:r>
            <a:endParaRPr lang="cs-CZ" dirty="0" smtClean="0">
              <a:solidFill>
                <a:srgbClr val="00416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285750" lvl="1" indent="-285750" eaLnBrk="1" hangingPunct="1">
              <a:lnSpc>
                <a:spcPct val="120000"/>
              </a:lnSpc>
              <a:spcBef>
                <a:spcPts val="0"/>
              </a:spcBef>
              <a:buClr>
                <a:srgbClr val="00415A"/>
              </a:buClr>
              <a:buSzPct val="130000"/>
              <a:buFontTx/>
              <a:buChar char="-"/>
              <a:defRPr/>
            </a:pP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innovative</a:t>
            </a:r>
            <a:r>
              <a:rPr lang="cs-CZ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technologies</a:t>
            </a:r>
            <a:r>
              <a:rPr lang="cs-CZ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in </a:t>
            </a: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energetics</a:t>
            </a:r>
            <a:endParaRPr lang="cs-CZ" dirty="0" smtClean="0">
              <a:solidFill>
                <a:srgbClr val="00416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285750" lvl="1" indent="-285750" eaLnBrk="1" hangingPunct="1">
              <a:lnSpc>
                <a:spcPct val="120000"/>
              </a:lnSpc>
              <a:spcBef>
                <a:spcPts val="0"/>
              </a:spcBef>
              <a:buClr>
                <a:srgbClr val="00415A"/>
              </a:buClr>
              <a:buSzPct val="130000"/>
              <a:buFontTx/>
              <a:buChar char="-"/>
              <a:defRPr/>
            </a:pPr>
            <a:r>
              <a:rPr lang="cs-CZ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transport and Smart </a:t>
            </a: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Cities</a:t>
            </a:r>
            <a:r>
              <a:rPr lang="cs-CZ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8.6.2016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48CE-6415-4372-801A-74B8C0B06939}" type="slidenum">
              <a:rPr lang="cs-CZ" smtClean="0"/>
              <a:t>3</a:t>
            </a:fld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228051"/>
            <a:ext cx="2448272" cy="231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631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8"/>
          <p:cNvSpPr txBox="1">
            <a:spLocks noChangeArrowheads="1"/>
          </p:cNvSpPr>
          <p:nvPr/>
        </p:nvSpPr>
        <p:spPr bwMode="auto">
          <a:xfrm>
            <a:off x="941647" y="1704414"/>
            <a:ext cx="7560840" cy="788281"/>
          </a:xfrm>
          <a:prstGeom prst="rect">
            <a:avLst/>
          </a:prstGeom>
          <a:noFill/>
          <a:ln w="9525">
            <a:solidFill>
              <a:srgbClr val="CDCDD2"/>
            </a:solidFill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 anchorCtr="0"/>
          <a:lstStyle>
            <a:lvl1pPr marL="17462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415A"/>
                </a:solidFill>
                <a:latin typeface="+mn-lt"/>
                <a:ea typeface="+mn-ea"/>
                <a:cs typeface="+mn-cs"/>
              </a:defRPr>
            </a:lvl1pPr>
            <a:lvl2pPr marL="719138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415A"/>
                </a:solidFill>
                <a:latin typeface="+mn-lt"/>
              </a:defRPr>
            </a:lvl2pPr>
            <a:lvl3pPr marL="1165225" indent="-1619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415A"/>
                </a:solidFill>
                <a:latin typeface="+mn-lt"/>
              </a:defRPr>
            </a:lvl3pPr>
            <a:lvl4pPr marL="1611313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415A"/>
                </a:solidFill>
                <a:latin typeface="+mn-lt"/>
              </a:defRPr>
            </a:lvl4pPr>
            <a:lvl5pPr marL="2057400" indent="-217488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15A"/>
                </a:solidFill>
                <a:latin typeface="+mn-lt"/>
              </a:defRPr>
            </a:lvl5pPr>
            <a:lvl6pPr marL="2514600" indent="-21748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15A"/>
                </a:solidFill>
                <a:latin typeface="+mn-lt"/>
              </a:defRPr>
            </a:lvl6pPr>
            <a:lvl7pPr marL="2971800" indent="-21748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15A"/>
                </a:solidFill>
                <a:latin typeface="+mn-lt"/>
              </a:defRPr>
            </a:lvl7pPr>
            <a:lvl8pPr marL="3429000" indent="-21748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15A"/>
                </a:solidFill>
                <a:latin typeface="+mn-lt"/>
              </a:defRPr>
            </a:lvl8pPr>
            <a:lvl9pPr marL="3886200" indent="-21748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15A"/>
                </a:solidFill>
                <a:latin typeface="+mn-lt"/>
              </a:defRPr>
            </a:lvl9pPr>
          </a:lstStyle>
          <a:p>
            <a:pPr marL="0" lvl="1" indent="0" eaLnBrk="1" hangingPunct="1">
              <a:lnSpc>
                <a:spcPct val="120000"/>
              </a:lnSpc>
              <a:spcBef>
                <a:spcPts val="0"/>
              </a:spcBef>
              <a:buClr>
                <a:srgbClr val="00415A"/>
              </a:buClr>
              <a:buSzPct val="130000"/>
              <a:buNone/>
              <a:defRPr/>
            </a:pPr>
            <a:r>
              <a:rPr lang="en-US" sz="2400" b="1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System approach to </a:t>
            </a:r>
            <a:r>
              <a:rPr lang="en-US" sz="2400" b="1" dirty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</a:t>
            </a:r>
            <a:r>
              <a:rPr lang="cs-CZ" sz="2400" b="1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pplied</a:t>
            </a:r>
            <a:r>
              <a:rPr lang="cs-CZ" sz="2400" b="1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sz="2400" b="1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research</a:t>
            </a:r>
            <a:r>
              <a:rPr lang="cs-CZ" sz="2400" b="1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:</a:t>
            </a:r>
            <a:r>
              <a:rPr lang="cs-CZ" sz="2400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</a:p>
          <a:p>
            <a:pPr marL="0" lvl="1" indent="0" eaLnBrk="1" hangingPunct="1">
              <a:lnSpc>
                <a:spcPct val="120000"/>
              </a:lnSpc>
              <a:spcBef>
                <a:spcPts val="0"/>
              </a:spcBef>
              <a:buClr>
                <a:srgbClr val="00415A"/>
              </a:buClr>
              <a:buSzPct val="130000"/>
              <a:buNone/>
              <a:defRPr/>
            </a:pP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accented</a:t>
            </a:r>
            <a:r>
              <a:rPr lang="cs-CZ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support(New </a:t>
            </a: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National</a:t>
            </a:r>
            <a:r>
              <a:rPr lang="cs-CZ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RDI </a:t>
            </a: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Policy</a:t>
            </a:r>
            <a:r>
              <a:rPr lang="en-US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, </a:t>
            </a:r>
            <a:r>
              <a:rPr lang="cs-CZ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TA CR) </a:t>
            </a:r>
          </a:p>
        </p:txBody>
      </p:sp>
      <p:grpSp>
        <p:nvGrpSpPr>
          <p:cNvPr id="13" name="Skupina 12"/>
          <p:cNvGrpSpPr/>
          <p:nvPr/>
        </p:nvGrpSpPr>
        <p:grpSpPr>
          <a:xfrm>
            <a:off x="251521" y="260712"/>
            <a:ext cx="8682366" cy="576000"/>
            <a:chOff x="179585" y="188704"/>
            <a:chExt cx="8682366" cy="576000"/>
          </a:xfrm>
        </p:grpSpPr>
        <p:pic>
          <p:nvPicPr>
            <p:cNvPr id="14" name="Obrázek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85" y="188704"/>
              <a:ext cx="575122" cy="576000"/>
            </a:xfrm>
            <a:prstGeom prst="rect">
              <a:avLst/>
            </a:prstGeom>
          </p:spPr>
        </p:pic>
        <p:sp>
          <p:nvSpPr>
            <p:cNvPr id="15" name="TextovéPole 1"/>
            <p:cNvSpPr txBox="1">
              <a:spLocks noChangeArrowheads="1"/>
            </p:cNvSpPr>
            <p:nvPr/>
          </p:nvSpPr>
          <p:spPr bwMode="auto">
            <a:xfrm>
              <a:off x="869711" y="260704"/>
              <a:ext cx="7992240" cy="4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2000" tIns="72000" rIns="72000" bIns="72000" anchor="ctr" anchorCtr="0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sz="2800" b="1" dirty="0" smtClean="0">
                  <a:solidFill>
                    <a:srgbClr val="008CC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New </a:t>
              </a:r>
              <a:r>
                <a:rPr lang="cs-CZ" sz="2800" b="1" dirty="0" err="1" smtClean="0">
                  <a:solidFill>
                    <a:srgbClr val="008CC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Possible</a:t>
              </a:r>
              <a:r>
                <a:rPr lang="cs-CZ" sz="2800" b="1" dirty="0" smtClean="0">
                  <a:solidFill>
                    <a:srgbClr val="008CC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 </a:t>
              </a:r>
              <a:r>
                <a:rPr lang="cs-CZ" sz="2800" b="1" dirty="0" err="1">
                  <a:solidFill>
                    <a:srgbClr val="008CC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S</a:t>
              </a:r>
              <a:r>
                <a:rPr lang="cs-CZ" sz="2800" b="1" dirty="0" err="1" smtClean="0">
                  <a:solidFill>
                    <a:srgbClr val="008CC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olutions</a:t>
              </a:r>
              <a:r>
                <a:rPr lang="cs-CZ" sz="2800" b="1" dirty="0" smtClean="0">
                  <a:solidFill>
                    <a:srgbClr val="008CC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..</a:t>
              </a:r>
              <a:endParaRPr lang="cs-CZ" sz="2800" b="1" dirty="0">
                <a:solidFill>
                  <a:srgbClr val="008C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  <p:sp>
        <p:nvSpPr>
          <p:cNvPr id="22" name="Rectangle 38"/>
          <p:cNvSpPr txBox="1">
            <a:spLocks noChangeArrowheads="1"/>
          </p:cNvSpPr>
          <p:nvPr/>
        </p:nvSpPr>
        <p:spPr bwMode="auto">
          <a:xfrm>
            <a:off x="941647" y="3001914"/>
            <a:ext cx="7560840" cy="1152128"/>
          </a:xfrm>
          <a:prstGeom prst="rect">
            <a:avLst/>
          </a:prstGeom>
          <a:noFill/>
          <a:ln w="9525">
            <a:solidFill>
              <a:srgbClr val="CDCDD2"/>
            </a:solidFill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 anchorCtr="0"/>
          <a:lstStyle>
            <a:lvl1pPr marL="17462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415A"/>
                </a:solidFill>
                <a:latin typeface="+mn-lt"/>
                <a:ea typeface="+mn-ea"/>
                <a:cs typeface="+mn-cs"/>
              </a:defRPr>
            </a:lvl1pPr>
            <a:lvl2pPr marL="719138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415A"/>
                </a:solidFill>
                <a:latin typeface="+mn-lt"/>
              </a:defRPr>
            </a:lvl2pPr>
            <a:lvl3pPr marL="1165225" indent="-1619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415A"/>
                </a:solidFill>
                <a:latin typeface="+mn-lt"/>
              </a:defRPr>
            </a:lvl3pPr>
            <a:lvl4pPr marL="1611313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415A"/>
                </a:solidFill>
                <a:latin typeface="+mn-lt"/>
              </a:defRPr>
            </a:lvl4pPr>
            <a:lvl5pPr marL="2057400" indent="-217488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15A"/>
                </a:solidFill>
                <a:latin typeface="+mn-lt"/>
              </a:defRPr>
            </a:lvl5pPr>
            <a:lvl6pPr marL="2514600" indent="-21748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15A"/>
                </a:solidFill>
                <a:latin typeface="+mn-lt"/>
              </a:defRPr>
            </a:lvl6pPr>
            <a:lvl7pPr marL="2971800" indent="-21748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15A"/>
                </a:solidFill>
                <a:latin typeface="+mn-lt"/>
              </a:defRPr>
            </a:lvl7pPr>
            <a:lvl8pPr marL="3429000" indent="-21748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15A"/>
                </a:solidFill>
                <a:latin typeface="+mn-lt"/>
              </a:defRPr>
            </a:lvl8pPr>
            <a:lvl9pPr marL="3886200" indent="-21748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15A"/>
                </a:solidFill>
                <a:latin typeface="+mn-lt"/>
              </a:defRPr>
            </a:lvl9pPr>
          </a:lstStyle>
          <a:p>
            <a:pPr marL="0" lvl="1" indent="0" eaLnBrk="1" hangingPunct="1">
              <a:lnSpc>
                <a:spcPct val="120000"/>
              </a:lnSpc>
              <a:spcBef>
                <a:spcPts val="0"/>
              </a:spcBef>
              <a:buClr>
                <a:srgbClr val="00415A"/>
              </a:buClr>
              <a:buSzPct val="130000"/>
              <a:buNone/>
              <a:defRPr/>
            </a:pPr>
            <a:r>
              <a:rPr lang="cs-CZ" sz="2400" b="1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Technology foresight and </a:t>
            </a:r>
            <a:r>
              <a:rPr lang="cs-CZ" sz="2400" b="1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horizon</a:t>
            </a:r>
            <a:r>
              <a:rPr lang="cs-CZ" sz="2400" b="1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sz="2400" b="1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scanning</a:t>
            </a:r>
            <a:r>
              <a:rPr lang="cs-CZ" sz="2400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: </a:t>
            </a: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new</a:t>
            </a:r>
            <a:r>
              <a:rPr lang="cs-CZ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technologies</a:t>
            </a:r>
            <a:r>
              <a:rPr lang="cs-CZ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– </a:t>
            </a: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mapping</a:t>
            </a:r>
            <a:r>
              <a:rPr lang="cs-CZ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and </a:t>
            </a: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identifying</a:t>
            </a:r>
            <a:r>
              <a:rPr lang="cs-CZ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their</a:t>
            </a:r>
            <a:r>
              <a:rPr lang="cs-CZ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potential</a:t>
            </a:r>
            <a:r>
              <a:rPr lang="cs-CZ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application</a:t>
            </a:r>
            <a:r>
              <a:rPr lang="cs-CZ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areas</a:t>
            </a:r>
            <a:r>
              <a:rPr lang="cs-CZ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(GO : </a:t>
            </a: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Strategy</a:t>
            </a:r>
            <a:r>
              <a:rPr lang="cs-CZ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for</a:t>
            </a:r>
            <a:r>
              <a:rPr lang="cs-CZ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Sustainable</a:t>
            </a:r>
            <a:r>
              <a:rPr lang="cs-CZ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Development</a:t>
            </a:r>
            <a:r>
              <a:rPr lang="cs-CZ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24" name="Rectangle 38"/>
          <p:cNvSpPr txBox="1">
            <a:spLocks noChangeArrowheads="1"/>
          </p:cNvSpPr>
          <p:nvPr/>
        </p:nvSpPr>
        <p:spPr bwMode="auto">
          <a:xfrm>
            <a:off x="941647" y="4663261"/>
            <a:ext cx="7560840" cy="1437242"/>
          </a:xfrm>
          <a:prstGeom prst="rect">
            <a:avLst/>
          </a:prstGeom>
          <a:noFill/>
          <a:ln w="9525">
            <a:solidFill>
              <a:srgbClr val="CDCDD2"/>
            </a:solidFill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 anchorCtr="0"/>
          <a:lstStyle>
            <a:lvl1pPr marL="17462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415A"/>
                </a:solidFill>
                <a:latin typeface="+mn-lt"/>
                <a:ea typeface="+mn-ea"/>
                <a:cs typeface="+mn-cs"/>
              </a:defRPr>
            </a:lvl1pPr>
            <a:lvl2pPr marL="719138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415A"/>
                </a:solidFill>
                <a:latin typeface="+mn-lt"/>
              </a:defRPr>
            </a:lvl2pPr>
            <a:lvl3pPr marL="1165225" indent="-1619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415A"/>
                </a:solidFill>
                <a:latin typeface="+mn-lt"/>
              </a:defRPr>
            </a:lvl3pPr>
            <a:lvl4pPr marL="1611313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415A"/>
                </a:solidFill>
                <a:latin typeface="+mn-lt"/>
              </a:defRPr>
            </a:lvl4pPr>
            <a:lvl5pPr marL="2057400" indent="-217488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15A"/>
                </a:solidFill>
                <a:latin typeface="+mn-lt"/>
              </a:defRPr>
            </a:lvl5pPr>
            <a:lvl6pPr marL="2514600" indent="-21748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15A"/>
                </a:solidFill>
                <a:latin typeface="+mn-lt"/>
              </a:defRPr>
            </a:lvl6pPr>
            <a:lvl7pPr marL="2971800" indent="-21748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15A"/>
                </a:solidFill>
                <a:latin typeface="+mn-lt"/>
              </a:defRPr>
            </a:lvl7pPr>
            <a:lvl8pPr marL="3429000" indent="-21748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15A"/>
                </a:solidFill>
                <a:latin typeface="+mn-lt"/>
              </a:defRPr>
            </a:lvl8pPr>
            <a:lvl9pPr marL="3886200" indent="-21748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15A"/>
                </a:solidFill>
                <a:latin typeface="+mn-lt"/>
              </a:defRPr>
            </a:lvl9pPr>
          </a:lstStyle>
          <a:p>
            <a:pPr marL="0" lvl="1" indent="0" eaLnBrk="1" hangingPunct="1">
              <a:lnSpc>
                <a:spcPct val="120000"/>
              </a:lnSpc>
              <a:spcBef>
                <a:spcPts val="0"/>
              </a:spcBef>
              <a:buClr>
                <a:srgbClr val="00415A"/>
              </a:buClr>
              <a:buSzPct val="130000"/>
              <a:buNone/>
              <a:defRPr/>
            </a:pPr>
            <a:r>
              <a:rPr lang="cs-CZ" sz="2400" b="1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Technology assessment</a:t>
            </a:r>
            <a:r>
              <a:rPr lang="cs-CZ" sz="2400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: </a:t>
            </a:r>
          </a:p>
          <a:p>
            <a:pPr marL="0" lvl="1" indent="0" eaLnBrk="1" hangingPunct="1">
              <a:lnSpc>
                <a:spcPct val="120000"/>
              </a:lnSpc>
              <a:spcBef>
                <a:spcPts val="0"/>
              </a:spcBef>
              <a:buClr>
                <a:srgbClr val="00415A"/>
              </a:buClr>
              <a:buSzPct val="130000"/>
              <a:buNone/>
              <a:defRPr/>
            </a:pPr>
            <a:r>
              <a:rPr lang="cs-CZ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more intense </a:t>
            </a: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demand</a:t>
            </a:r>
            <a:r>
              <a:rPr lang="cs-CZ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for</a:t>
            </a:r>
            <a:r>
              <a:rPr lang="cs-CZ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analysing</a:t>
            </a:r>
            <a:r>
              <a:rPr lang="cs-CZ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</a:p>
          <a:p>
            <a:pPr marL="0" lvl="1" indent="0" eaLnBrk="1" hangingPunct="1">
              <a:lnSpc>
                <a:spcPct val="120000"/>
              </a:lnSpc>
              <a:spcBef>
                <a:spcPts val="0"/>
              </a:spcBef>
              <a:buClr>
                <a:srgbClr val="00415A"/>
              </a:buClr>
              <a:buSzPct val="130000"/>
              <a:buNone/>
              <a:defRPr/>
            </a:pPr>
            <a:r>
              <a:rPr lang="cs-CZ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and </a:t>
            </a: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evaluating</a:t>
            </a:r>
            <a:r>
              <a:rPr lang="cs-CZ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the</a:t>
            </a:r>
            <a:r>
              <a:rPr lang="cs-CZ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impacts</a:t>
            </a:r>
            <a:r>
              <a:rPr lang="cs-CZ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of</a:t>
            </a:r>
            <a:r>
              <a:rPr lang="cs-CZ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new</a:t>
            </a:r>
            <a:r>
              <a:rPr lang="cs-CZ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</a:p>
          <a:p>
            <a:pPr marL="0" lvl="1" indent="0" eaLnBrk="1" hangingPunct="1">
              <a:lnSpc>
                <a:spcPct val="120000"/>
              </a:lnSpc>
              <a:spcBef>
                <a:spcPts val="0"/>
              </a:spcBef>
              <a:buClr>
                <a:srgbClr val="00415A"/>
              </a:buClr>
              <a:buSzPct val="130000"/>
              <a:buNone/>
              <a:defRPr/>
            </a:pP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technologies</a:t>
            </a:r>
            <a:r>
              <a:rPr lang="cs-CZ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on society (NP, OP..)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61" y="1882555"/>
            <a:ext cx="266981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61" y="4984487"/>
            <a:ext cx="266981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61" y="3358658"/>
            <a:ext cx="266981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8.6.2016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48CE-6415-4372-801A-74B8C0B06939}" type="slidenum">
              <a:rPr lang="cs-CZ" smtClean="0"/>
              <a:t>4</a:t>
            </a:fld>
            <a:endParaRPr lang="cs-CZ"/>
          </a:p>
        </p:txBody>
      </p:sp>
      <p:sp>
        <p:nvSpPr>
          <p:cNvPr id="16" name="Rectangle 38"/>
          <p:cNvSpPr txBox="1">
            <a:spLocks noChangeArrowheads="1"/>
          </p:cNvSpPr>
          <p:nvPr/>
        </p:nvSpPr>
        <p:spPr bwMode="auto">
          <a:xfrm>
            <a:off x="941647" y="836711"/>
            <a:ext cx="7560840" cy="551087"/>
          </a:xfrm>
          <a:prstGeom prst="rect">
            <a:avLst/>
          </a:prstGeom>
          <a:noFill/>
          <a:ln w="9525">
            <a:solidFill>
              <a:srgbClr val="CDCDD2"/>
            </a:solidFill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 anchorCtr="0"/>
          <a:lstStyle>
            <a:lvl1pPr marL="17462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415A"/>
                </a:solidFill>
                <a:latin typeface="+mn-lt"/>
                <a:ea typeface="+mn-ea"/>
                <a:cs typeface="+mn-cs"/>
              </a:defRPr>
            </a:lvl1pPr>
            <a:lvl2pPr marL="719138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415A"/>
                </a:solidFill>
                <a:latin typeface="+mn-lt"/>
              </a:defRPr>
            </a:lvl2pPr>
            <a:lvl3pPr marL="1165225" indent="-1619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415A"/>
                </a:solidFill>
                <a:latin typeface="+mn-lt"/>
              </a:defRPr>
            </a:lvl3pPr>
            <a:lvl4pPr marL="1611313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415A"/>
                </a:solidFill>
                <a:latin typeface="+mn-lt"/>
              </a:defRPr>
            </a:lvl4pPr>
            <a:lvl5pPr marL="2057400" indent="-217488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15A"/>
                </a:solidFill>
                <a:latin typeface="+mn-lt"/>
              </a:defRPr>
            </a:lvl5pPr>
            <a:lvl6pPr marL="2514600" indent="-21748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15A"/>
                </a:solidFill>
                <a:latin typeface="+mn-lt"/>
              </a:defRPr>
            </a:lvl6pPr>
            <a:lvl7pPr marL="2971800" indent="-21748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15A"/>
                </a:solidFill>
                <a:latin typeface="+mn-lt"/>
              </a:defRPr>
            </a:lvl7pPr>
            <a:lvl8pPr marL="3429000" indent="-21748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15A"/>
                </a:solidFill>
                <a:latin typeface="+mn-lt"/>
              </a:defRPr>
            </a:lvl8pPr>
            <a:lvl9pPr marL="3886200" indent="-21748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15A"/>
                </a:solidFill>
                <a:latin typeface="+mn-lt"/>
              </a:defRPr>
            </a:lvl9pPr>
          </a:lstStyle>
          <a:p>
            <a:pPr marL="0" lvl="1" indent="0" algn="r" eaLnBrk="1" hangingPunct="1">
              <a:lnSpc>
                <a:spcPct val="120000"/>
              </a:lnSpc>
              <a:spcBef>
                <a:spcPts val="0"/>
              </a:spcBef>
              <a:buClr>
                <a:srgbClr val="00415A"/>
              </a:buClr>
              <a:buSzPct val="130000"/>
              <a:buNone/>
              <a:defRPr/>
            </a:pPr>
            <a:r>
              <a:rPr lang="cs-CZ" sz="2000" b="1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…to </a:t>
            </a:r>
            <a:r>
              <a:rPr lang="cs-CZ" sz="2000" b="1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the</a:t>
            </a:r>
            <a:r>
              <a:rPr lang="cs-CZ" sz="2000" b="1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sz="2000" b="1" dirty="0" err="1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</a:t>
            </a:r>
            <a:r>
              <a:rPr lang="cs-CZ" sz="2000" b="1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mpact</a:t>
            </a:r>
            <a:r>
              <a:rPr lang="cs-CZ" sz="2000" b="1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sz="2000" b="1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of</a:t>
            </a:r>
            <a:r>
              <a:rPr lang="cs-CZ" sz="2000" b="1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sz="2000" b="1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the</a:t>
            </a:r>
            <a:r>
              <a:rPr lang="cs-CZ" sz="2000" b="1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sz="2000" b="1" dirty="0" err="1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</a:t>
            </a:r>
            <a:r>
              <a:rPr lang="cs-CZ" sz="2000" b="1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echnological</a:t>
            </a:r>
            <a:r>
              <a:rPr lang="cs-CZ" sz="2000" b="1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sz="2000" b="1" dirty="0" err="1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</a:t>
            </a:r>
            <a:r>
              <a:rPr lang="cs-CZ" sz="2000" b="1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hange</a:t>
            </a:r>
            <a:endParaRPr lang="cs-CZ" sz="2000" dirty="0" smtClean="0">
              <a:solidFill>
                <a:srgbClr val="00416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410" y="4663261"/>
            <a:ext cx="2454077" cy="1437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2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8"/>
          <p:cNvSpPr txBox="1">
            <a:spLocks noChangeArrowheads="1"/>
          </p:cNvSpPr>
          <p:nvPr/>
        </p:nvSpPr>
        <p:spPr bwMode="auto">
          <a:xfrm>
            <a:off x="1747507" y="1199431"/>
            <a:ext cx="4535784" cy="287912"/>
          </a:xfrm>
          <a:prstGeom prst="rect">
            <a:avLst/>
          </a:prstGeom>
          <a:noFill/>
          <a:ln w="9525">
            <a:solidFill>
              <a:srgbClr val="CDCDD2"/>
            </a:solidFill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 anchorCtr="0"/>
          <a:lstStyle>
            <a:lvl1pPr marL="17462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415A"/>
                </a:solidFill>
                <a:latin typeface="+mn-lt"/>
                <a:ea typeface="+mn-ea"/>
                <a:cs typeface="+mn-cs"/>
              </a:defRPr>
            </a:lvl1pPr>
            <a:lvl2pPr marL="719138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415A"/>
                </a:solidFill>
                <a:latin typeface="+mn-lt"/>
              </a:defRPr>
            </a:lvl2pPr>
            <a:lvl3pPr marL="1165225" indent="-1619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415A"/>
                </a:solidFill>
                <a:latin typeface="+mn-lt"/>
              </a:defRPr>
            </a:lvl3pPr>
            <a:lvl4pPr marL="1611313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415A"/>
                </a:solidFill>
                <a:latin typeface="+mn-lt"/>
              </a:defRPr>
            </a:lvl4pPr>
            <a:lvl5pPr marL="2057400" indent="-217488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15A"/>
                </a:solidFill>
                <a:latin typeface="+mn-lt"/>
              </a:defRPr>
            </a:lvl5pPr>
            <a:lvl6pPr marL="2514600" indent="-21748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15A"/>
                </a:solidFill>
                <a:latin typeface="+mn-lt"/>
              </a:defRPr>
            </a:lvl6pPr>
            <a:lvl7pPr marL="2971800" indent="-21748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15A"/>
                </a:solidFill>
                <a:latin typeface="+mn-lt"/>
              </a:defRPr>
            </a:lvl7pPr>
            <a:lvl8pPr marL="3429000" indent="-21748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15A"/>
                </a:solidFill>
                <a:latin typeface="+mn-lt"/>
              </a:defRPr>
            </a:lvl8pPr>
            <a:lvl9pPr marL="3886200" indent="-21748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15A"/>
                </a:solidFill>
                <a:latin typeface="+mn-lt"/>
              </a:defRPr>
            </a:lvl9pPr>
          </a:lstStyle>
          <a:p>
            <a:pPr marL="0" lvl="1" indent="0" eaLnBrk="1" hangingPunct="1">
              <a:lnSpc>
                <a:spcPct val="120000"/>
              </a:lnSpc>
              <a:spcBef>
                <a:spcPts val="0"/>
              </a:spcBef>
              <a:buClr>
                <a:srgbClr val="00415A"/>
              </a:buClr>
              <a:buSzPct val="130000"/>
              <a:buNone/>
              <a:defRPr/>
            </a:pPr>
            <a:r>
              <a:rPr lang="cs-CZ" b="1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System</a:t>
            </a:r>
            <a:r>
              <a:rPr lang="cs-CZ" b="1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b="1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for</a:t>
            </a:r>
            <a:r>
              <a:rPr lang="cs-CZ" b="1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technology assessment </a:t>
            </a:r>
            <a:r>
              <a:rPr lang="cs-CZ" b="1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practices</a:t>
            </a:r>
            <a:endParaRPr lang="cs-CZ" b="1" dirty="0" smtClean="0">
              <a:solidFill>
                <a:srgbClr val="00416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2319" y="1124792"/>
            <a:ext cx="529911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Skupina 12"/>
          <p:cNvGrpSpPr/>
          <p:nvPr/>
        </p:nvGrpSpPr>
        <p:grpSpPr>
          <a:xfrm>
            <a:off x="251521" y="188688"/>
            <a:ext cx="8568303" cy="720032"/>
            <a:chOff x="179585" y="116680"/>
            <a:chExt cx="8568303" cy="720032"/>
          </a:xfrm>
        </p:grpSpPr>
        <p:pic>
          <p:nvPicPr>
            <p:cNvPr id="14" name="Obrázek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85" y="188704"/>
              <a:ext cx="575122" cy="576000"/>
            </a:xfrm>
            <a:prstGeom prst="rect">
              <a:avLst/>
            </a:prstGeom>
          </p:spPr>
        </p:pic>
        <p:sp>
          <p:nvSpPr>
            <p:cNvPr id="15" name="TextovéPole 1"/>
            <p:cNvSpPr txBox="1">
              <a:spLocks noChangeArrowheads="1"/>
            </p:cNvSpPr>
            <p:nvPr/>
          </p:nvSpPr>
          <p:spPr bwMode="auto">
            <a:xfrm>
              <a:off x="755648" y="116680"/>
              <a:ext cx="7992240" cy="720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2000" tIns="72000" rIns="72000" bIns="72000" anchor="ctr" anchorCtr="0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sz="2800" b="1" dirty="0" smtClean="0">
                  <a:solidFill>
                    <a:srgbClr val="008CC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Role </a:t>
              </a:r>
              <a:r>
                <a:rPr lang="cs-CZ" sz="2800" b="1" dirty="0" err="1" smtClean="0">
                  <a:solidFill>
                    <a:srgbClr val="008CC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of</a:t>
              </a:r>
              <a:r>
                <a:rPr lang="cs-CZ" sz="2800" b="1" dirty="0" smtClean="0">
                  <a:solidFill>
                    <a:srgbClr val="008CC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 </a:t>
              </a:r>
              <a:r>
                <a:rPr lang="cs-CZ" sz="2800" b="1" dirty="0" err="1" smtClean="0">
                  <a:solidFill>
                    <a:srgbClr val="008CC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the</a:t>
              </a:r>
              <a:r>
                <a:rPr lang="cs-CZ" sz="2800" b="1" dirty="0" smtClean="0">
                  <a:solidFill>
                    <a:srgbClr val="008CC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 Technology Centre CAS</a:t>
              </a:r>
              <a:endParaRPr lang="cs-CZ" sz="2800" b="1" dirty="0">
                <a:solidFill>
                  <a:srgbClr val="008C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  <p:sp>
        <p:nvSpPr>
          <p:cNvPr id="22" name="Rectangle 38"/>
          <p:cNvSpPr txBox="1">
            <a:spLocks noChangeArrowheads="1"/>
          </p:cNvSpPr>
          <p:nvPr/>
        </p:nvSpPr>
        <p:spPr bwMode="auto">
          <a:xfrm>
            <a:off x="826643" y="1934433"/>
            <a:ext cx="4537445" cy="361732"/>
          </a:xfrm>
          <a:prstGeom prst="rect">
            <a:avLst/>
          </a:prstGeom>
          <a:noFill/>
          <a:ln w="9525">
            <a:solidFill>
              <a:srgbClr val="CDCDD2"/>
            </a:solidFill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 anchorCtr="0"/>
          <a:lstStyle>
            <a:lvl1pPr marL="17462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415A"/>
                </a:solidFill>
                <a:latin typeface="+mn-lt"/>
                <a:ea typeface="+mn-ea"/>
                <a:cs typeface="+mn-cs"/>
              </a:defRPr>
            </a:lvl1pPr>
            <a:lvl2pPr marL="719138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415A"/>
                </a:solidFill>
                <a:latin typeface="+mn-lt"/>
              </a:defRPr>
            </a:lvl2pPr>
            <a:lvl3pPr marL="1165225" indent="-1619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415A"/>
                </a:solidFill>
                <a:latin typeface="+mn-lt"/>
              </a:defRPr>
            </a:lvl3pPr>
            <a:lvl4pPr marL="1611313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415A"/>
                </a:solidFill>
                <a:latin typeface="+mn-lt"/>
              </a:defRPr>
            </a:lvl4pPr>
            <a:lvl5pPr marL="2057400" indent="-217488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15A"/>
                </a:solidFill>
                <a:latin typeface="+mn-lt"/>
              </a:defRPr>
            </a:lvl5pPr>
            <a:lvl6pPr marL="2514600" indent="-21748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15A"/>
                </a:solidFill>
                <a:latin typeface="+mn-lt"/>
              </a:defRPr>
            </a:lvl6pPr>
            <a:lvl7pPr marL="2971800" indent="-21748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15A"/>
                </a:solidFill>
                <a:latin typeface="+mn-lt"/>
              </a:defRPr>
            </a:lvl7pPr>
            <a:lvl8pPr marL="3429000" indent="-21748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15A"/>
                </a:solidFill>
                <a:latin typeface="+mn-lt"/>
              </a:defRPr>
            </a:lvl8pPr>
            <a:lvl9pPr marL="3886200" indent="-21748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15A"/>
                </a:solidFill>
                <a:latin typeface="+mn-lt"/>
              </a:defRPr>
            </a:lvl9pPr>
          </a:lstStyle>
          <a:p>
            <a:pPr marL="0" lvl="1" indent="0" eaLnBrk="1" hangingPunct="1">
              <a:lnSpc>
                <a:spcPct val="120000"/>
              </a:lnSpc>
              <a:spcBef>
                <a:spcPts val="0"/>
              </a:spcBef>
              <a:buClr>
                <a:srgbClr val="00415A"/>
              </a:buClr>
              <a:buSzPct val="130000"/>
              <a:buNone/>
              <a:defRPr/>
            </a:pP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Identifying</a:t>
            </a:r>
            <a:r>
              <a:rPr lang="cs-CZ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and </a:t>
            </a: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evaluating</a:t>
            </a:r>
            <a:r>
              <a:rPr lang="cs-CZ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new</a:t>
            </a:r>
            <a:r>
              <a:rPr lang="cs-CZ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technologies</a:t>
            </a:r>
            <a:endParaRPr lang="cs-CZ" dirty="0" smtClean="0">
              <a:solidFill>
                <a:srgbClr val="00416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4" name="Rectangle 38"/>
          <p:cNvSpPr txBox="1">
            <a:spLocks noChangeArrowheads="1"/>
          </p:cNvSpPr>
          <p:nvPr/>
        </p:nvSpPr>
        <p:spPr bwMode="auto">
          <a:xfrm>
            <a:off x="826643" y="2892268"/>
            <a:ext cx="6550637" cy="354354"/>
          </a:xfrm>
          <a:prstGeom prst="rect">
            <a:avLst/>
          </a:prstGeom>
          <a:noFill/>
          <a:ln w="9525">
            <a:solidFill>
              <a:srgbClr val="CDCDD2"/>
            </a:solidFill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 anchorCtr="0"/>
          <a:lstStyle>
            <a:lvl1pPr marL="17462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415A"/>
                </a:solidFill>
                <a:latin typeface="+mn-lt"/>
                <a:ea typeface="+mn-ea"/>
                <a:cs typeface="+mn-cs"/>
              </a:defRPr>
            </a:lvl1pPr>
            <a:lvl2pPr marL="719138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415A"/>
                </a:solidFill>
                <a:latin typeface="+mn-lt"/>
              </a:defRPr>
            </a:lvl2pPr>
            <a:lvl3pPr marL="1165225" indent="-1619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415A"/>
                </a:solidFill>
                <a:latin typeface="+mn-lt"/>
              </a:defRPr>
            </a:lvl3pPr>
            <a:lvl4pPr marL="1611313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415A"/>
                </a:solidFill>
                <a:latin typeface="+mn-lt"/>
              </a:defRPr>
            </a:lvl4pPr>
            <a:lvl5pPr marL="2057400" indent="-217488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15A"/>
                </a:solidFill>
                <a:latin typeface="+mn-lt"/>
              </a:defRPr>
            </a:lvl5pPr>
            <a:lvl6pPr marL="2514600" indent="-21748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15A"/>
                </a:solidFill>
                <a:latin typeface="+mn-lt"/>
              </a:defRPr>
            </a:lvl6pPr>
            <a:lvl7pPr marL="2971800" indent="-21748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15A"/>
                </a:solidFill>
                <a:latin typeface="+mn-lt"/>
              </a:defRPr>
            </a:lvl7pPr>
            <a:lvl8pPr marL="3429000" indent="-21748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15A"/>
                </a:solidFill>
                <a:latin typeface="+mn-lt"/>
              </a:defRPr>
            </a:lvl8pPr>
            <a:lvl9pPr marL="3886200" indent="-21748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15A"/>
                </a:solidFill>
                <a:latin typeface="+mn-lt"/>
              </a:defRPr>
            </a:lvl9pPr>
          </a:lstStyle>
          <a:p>
            <a:pPr marL="0" lvl="1" indent="0" eaLnBrk="1" hangingPunct="1">
              <a:lnSpc>
                <a:spcPct val="120000"/>
              </a:lnSpc>
              <a:spcBef>
                <a:spcPts val="0"/>
              </a:spcBef>
              <a:buClr>
                <a:srgbClr val="00415A"/>
              </a:buClr>
              <a:buSzPct val="130000"/>
              <a:buNone/>
              <a:defRPr/>
            </a:pPr>
            <a:r>
              <a:rPr lang="cs-CZ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International </a:t>
            </a: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cooperation</a:t>
            </a:r>
            <a:r>
              <a:rPr lang="cs-CZ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in TA (ETAG, STOA, EPTA </a:t>
            </a: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observer</a:t>
            </a:r>
            <a:r>
              <a:rPr lang="cs-CZ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..)</a:t>
            </a: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2318" y="4150642"/>
            <a:ext cx="529911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ectangle 38"/>
          <p:cNvSpPr txBox="1">
            <a:spLocks noChangeArrowheads="1"/>
          </p:cNvSpPr>
          <p:nvPr/>
        </p:nvSpPr>
        <p:spPr bwMode="auto">
          <a:xfrm>
            <a:off x="2356846" y="4773883"/>
            <a:ext cx="6347048" cy="350672"/>
          </a:xfrm>
          <a:prstGeom prst="rect">
            <a:avLst/>
          </a:prstGeom>
          <a:noFill/>
          <a:ln w="9525">
            <a:solidFill>
              <a:srgbClr val="CDCDD2"/>
            </a:solidFill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 anchorCtr="0"/>
          <a:lstStyle>
            <a:lvl1pPr marL="17462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415A"/>
                </a:solidFill>
                <a:latin typeface="+mn-lt"/>
                <a:ea typeface="+mn-ea"/>
                <a:cs typeface="+mn-cs"/>
              </a:defRPr>
            </a:lvl1pPr>
            <a:lvl2pPr marL="719138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415A"/>
                </a:solidFill>
                <a:latin typeface="+mn-lt"/>
              </a:defRPr>
            </a:lvl2pPr>
            <a:lvl3pPr marL="1165225" indent="-1619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415A"/>
                </a:solidFill>
                <a:latin typeface="+mn-lt"/>
              </a:defRPr>
            </a:lvl3pPr>
            <a:lvl4pPr marL="1611313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415A"/>
                </a:solidFill>
                <a:latin typeface="+mn-lt"/>
              </a:defRPr>
            </a:lvl4pPr>
            <a:lvl5pPr marL="2057400" indent="-217488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15A"/>
                </a:solidFill>
                <a:latin typeface="+mn-lt"/>
              </a:defRPr>
            </a:lvl5pPr>
            <a:lvl6pPr marL="2514600" indent="-21748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15A"/>
                </a:solidFill>
                <a:latin typeface="+mn-lt"/>
              </a:defRPr>
            </a:lvl6pPr>
            <a:lvl7pPr marL="2971800" indent="-21748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15A"/>
                </a:solidFill>
                <a:latin typeface="+mn-lt"/>
              </a:defRPr>
            </a:lvl7pPr>
            <a:lvl8pPr marL="3429000" indent="-21748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15A"/>
                </a:solidFill>
                <a:latin typeface="+mn-lt"/>
              </a:defRPr>
            </a:lvl8pPr>
            <a:lvl9pPr marL="3886200" indent="-21748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15A"/>
                </a:solidFill>
                <a:latin typeface="+mn-lt"/>
              </a:defRPr>
            </a:lvl9pPr>
          </a:lstStyle>
          <a:p>
            <a:pPr marL="0" lvl="1" indent="0" algn="r" eaLnBrk="1" hangingPunct="1">
              <a:lnSpc>
                <a:spcPct val="120000"/>
              </a:lnSpc>
              <a:spcBef>
                <a:spcPts val="0"/>
              </a:spcBef>
              <a:buClr>
                <a:srgbClr val="00415A"/>
              </a:buClr>
              <a:buSzPct val="130000"/>
              <a:buNone/>
              <a:defRPr/>
            </a:pP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Supporting</a:t>
            </a:r>
            <a:r>
              <a:rPr lang="cs-CZ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participatory</a:t>
            </a:r>
            <a:r>
              <a:rPr lang="cs-CZ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methods</a:t>
            </a:r>
            <a:r>
              <a:rPr lang="cs-CZ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promotion</a:t>
            </a:r>
            <a:r>
              <a:rPr lang="cs-CZ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and </a:t>
            </a: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development</a:t>
            </a:r>
            <a:r>
              <a:rPr lang="cs-CZ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                       </a:t>
            </a:r>
          </a:p>
        </p:txBody>
      </p:sp>
      <p:sp>
        <p:nvSpPr>
          <p:cNvPr id="28" name="Rectangle 38"/>
          <p:cNvSpPr txBox="1">
            <a:spLocks noChangeArrowheads="1"/>
          </p:cNvSpPr>
          <p:nvPr/>
        </p:nvSpPr>
        <p:spPr bwMode="auto">
          <a:xfrm>
            <a:off x="2573705" y="5305072"/>
            <a:ext cx="6113095" cy="350672"/>
          </a:xfrm>
          <a:prstGeom prst="rect">
            <a:avLst/>
          </a:prstGeom>
          <a:noFill/>
          <a:ln w="9525">
            <a:solidFill>
              <a:srgbClr val="CDCDD2"/>
            </a:solidFill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 anchorCtr="0"/>
          <a:lstStyle>
            <a:lvl1pPr marL="17462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415A"/>
                </a:solidFill>
                <a:latin typeface="+mn-lt"/>
                <a:ea typeface="+mn-ea"/>
                <a:cs typeface="+mn-cs"/>
              </a:defRPr>
            </a:lvl1pPr>
            <a:lvl2pPr marL="719138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415A"/>
                </a:solidFill>
                <a:latin typeface="+mn-lt"/>
              </a:defRPr>
            </a:lvl2pPr>
            <a:lvl3pPr marL="1165225" indent="-1619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415A"/>
                </a:solidFill>
                <a:latin typeface="+mn-lt"/>
              </a:defRPr>
            </a:lvl3pPr>
            <a:lvl4pPr marL="1611313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415A"/>
                </a:solidFill>
                <a:latin typeface="+mn-lt"/>
              </a:defRPr>
            </a:lvl4pPr>
            <a:lvl5pPr marL="2057400" indent="-217488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15A"/>
                </a:solidFill>
                <a:latin typeface="+mn-lt"/>
              </a:defRPr>
            </a:lvl5pPr>
            <a:lvl6pPr marL="2514600" indent="-21748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15A"/>
                </a:solidFill>
                <a:latin typeface="+mn-lt"/>
              </a:defRPr>
            </a:lvl6pPr>
            <a:lvl7pPr marL="2971800" indent="-21748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15A"/>
                </a:solidFill>
                <a:latin typeface="+mn-lt"/>
              </a:defRPr>
            </a:lvl7pPr>
            <a:lvl8pPr marL="3429000" indent="-21748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15A"/>
                </a:solidFill>
                <a:latin typeface="+mn-lt"/>
              </a:defRPr>
            </a:lvl8pPr>
            <a:lvl9pPr marL="3886200" indent="-21748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15A"/>
                </a:solidFill>
                <a:latin typeface="+mn-lt"/>
              </a:defRPr>
            </a:lvl9pPr>
          </a:lstStyle>
          <a:p>
            <a:pPr marL="0" lvl="1" indent="0" algn="r" eaLnBrk="1" hangingPunct="1">
              <a:lnSpc>
                <a:spcPct val="120000"/>
              </a:lnSpc>
              <a:spcBef>
                <a:spcPts val="0"/>
              </a:spcBef>
              <a:buClr>
                <a:srgbClr val="00415A"/>
              </a:buClr>
              <a:buSzPct val="130000"/>
              <a:buNone/>
              <a:defRPr/>
            </a:pP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Promoting</a:t>
            </a:r>
            <a:r>
              <a:rPr lang="cs-CZ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public </a:t>
            </a: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engagement</a:t>
            </a:r>
            <a:r>
              <a:rPr lang="cs-CZ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in </a:t>
            </a: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decision</a:t>
            </a:r>
            <a:r>
              <a:rPr lang="cs-CZ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making</a:t>
            </a:r>
            <a:r>
              <a:rPr lang="cs-CZ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processes</a:t>
            </a:r>
            <a:endParaRPr lang="cs-CZ" dirty="0" smtClean="0">
              <a:solidFill>
                <a:srgbClr val="00416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0" name="Rectangle 38"/>
          <p:cNvSpPr txBox="1">
            <a:spLocks noChangeArrowheads="1"/>
          </p:cNvSpPr>
          <p:nvPr/>
        </p:nvSpPr>
        <p:spPr bwMode="auto">
          <a:xfrm>
            <a:off x="2068814" y="5837836"/>
            <a:ext cx="6635080" cy="345617"/>
          </a:xfrm>
          <a:prstGeom prst="rect">
            <a:avLst/>
          </a:prstGeom>
          <a:noFill/>
          <a:ln w="9525">
            <a:solidFill>
              <a:srgbClr val="CDCDD2"/>
            </a:solidFill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 anchorCtr="0"/>
          <a:lstStyle>
            <a:lvl1pPr marL="17462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415A"/>
                </a:solidFill>
                <a:latin typeface="+mn-lt"/>
                <a:ea typeface="+mn-ea"/>
                <a:cs typeface="+mn-cs"/>
              </a:defRPr>
            </a:lvl1pPr>
            <a:lvl2pPr marL="719138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415A"/>
                </a:solidFill>
                <a:latin typeface="+mn-lt"/>
              </a:defRPr>
            </a:lvl2pPr>
            <a:lvl3pPr marL="1165225" indent="-1619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415A"/>
                </a:solidFill>
                <a:latin typeface="+mn-lt"/>
              </a:defRPr>
            </a:lvl3pPr>
            <a:lvl4pPr marL="1611313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415A"/>
                </a:solidFill>
                <a:latin typeface="+mn-lt"/>
              </a:defRPr>
            </a:lvl4pPr>
            <a:lvl5pPr marL="2057400" indent="-217488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15A"/>
                </a:solidFill>
                <a:latin typeface="+mn-lt"/>
              </a:defRPr>
            </a:lvl5pPr>
            <a:lvl6pPr marL="2514600" indent="-21748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15A"/>
                </a:solidFill>
                <a:latin typeface="+mn-lt"/>
              </a:defRPr>
            </a:lvl6pPr>
            <a:lvl7pPr marL="2971800" indent="-21748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15A"/>
                </a:solidFill>
                <a:latin typeface="+mn-lt"/>
              </a:defRPr>
            </a:lvl7pPr>
            <a:lvl8pPr marL="3429000" indent="-21748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15A"/>
                </a:solidFill>
                <a:latin typeface="+mn-lt"/>
              </a:defRPr>
            </a:lvl8pPr>
            <a:lvl9pPr marL="3886200" indent="-21748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15A"/>
                </a:solidFill>
                <a:latin typeface="+mn-lt"/>
              </a:defRPr>
            </a:lvl9pPr>
          </a:lstStyle>
          <a:p>
            <a:pPr marL="0" lvl="1" indent="0" algn="r" eaLnBrk="1" hangingPunct="1">
              <a:lnSpc>
                <a:spcPct val="120000"/>
              </a:lnSpc>
              <a:spcBef>
                <a:spcPts val="0"/>
              </a:spcBef>
              <a:buClr>
                <a:srgbClr val="00415A"/>
              </a:buClr>
              <a:buSzPct val="130000"/>
              <a:buNone/>
              <a:defRPr/>
            </a:pP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Providing</a:t>
            </a:r>
            <a:r>
              <a:rPr lang="cs-CZ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support to </a:t>
            </a: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knowledge</a:t>
            </a:r>
            <a:r>
              <a:rPr lang="cs-CZ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based</a:t>
            </a:r>
            <a:r>
              <a:rPr lang="cs-CZ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policy</a:t>
            </a:r>
            <a:r>
              <a:rPr lang="cs-CZ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making</a:t>
            </a:r>
            <a:r>
              <a:rPr lang="cs-CZ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– </a:t>
            </a: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all</a:t>
            </a:r>
            <a:r>
              <a:rPr lang="cs-CZ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spheres</a:t>
            </a:r>
            <a:r>
              <a:rPr lang="cs-CZ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</a:p>
        </p:txBody>
      </p:sp>
      <p:cxnSp>
        <p:nvCxnSpPr>
          <p:cNvPr id="32" name="Přímá spojnice se šipkou 31"/>
          <p:cNvCxnSpPr>
            <a:stCxn id="8" idx="2"/>
            <a:endCxn id="22" idx="0"/>
          </p:cNvCxnSpPr>
          <p:nvPr/>
        </p:nvCxnSpPr>
        <p:spPr>
          <a:xfrm flipH="1">
            <a:off x="3095366" y="1487343"/>
            <a:ext cx="920033" cy="447090"/>
          </a:xfrm>
          <a:prstGeom prst="straightConnector1">
            <a:avLst/>
          </a:prstGeom>
          <a:ln w="19050">
            <a:solidFill>
              <a:srgbClr val="9B9BA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38"/>
          <p:cNvSpPr txBox="1">
            <a:spLocks noChangeArrowheads="1"/>
          </p:cNvSpPr>
          <p:nvPr/>
        </p:nvSpPr>
        <p:spPr bwMode="auto">
          <a:xfrm>
            <a:off x="1747507" y="4211958"/>
            <a:ext cx="1441805" cy="287996"/>
          </a:xfrm>
          <a:prstGeom prst="rect">
            <a:avLst/>
          </a:prstGeom>
          <a:noFill/>
          <a:ln w="9525">
            <a:solidFill>
              <a:srgbClr val="CDCDD2"/>
            </a:solidFill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 anchorCtr="0"/>
          <a:lstStyle>
            <a:lvl1pPr marL="17462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415A"/>
                </a:solidFill>
                <a:latin typeface="+mn-lt"/>
                <a:ea typeface="+mn-ea"/>
                <a:cs typeface="+mn-cs"/>
              </a:defRPr>
            </a:lvl1pPr>
            <a:lvl2pPr marL="719138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415A"/>
                </a:solidFill>
                <a:latin typeface="+mn-lt"/>
              </a:defRPr>
            </a:lvl2pPr>
            <a:lvl3pPr marL="1165225" indent="-1619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415A"/>
                </a:solidFill>
                <a:latin typeface="+mn-lt"/>
              </a:defRPr>
            </a:lvl3pPr>
            <a:lvl4pPr marL="1611313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415A"/>
                </a:solidFill>
                <a:latin typeface="+mn-lt"/>
              </a:defRPr>
            </a:lvl4pPr>
            <a:lvl5pPr marL="2057400" indent="-217488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15A"/>
                </a:solidFill>
                <a:latin typeface="+mn-lt"/>
              </a:defRPr>
            </a:lvl5pPr>
            <a:lvl6pPr marL="2514600" indent="-21748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15A"/>
                </a:solidFill>
                <a:latin typeface="+mn-lt"/>
              </a:defRPr>
            </a:lvl6pPr>
            <a:lvl7pPr marL="2971800" indent="-21748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15A"/>
                </a:solidFill>
                <a:latin typeface="+mn-lt"/>
              </a:defRPr>
            </a:lvl7pPr>
            <a:lvl8pPr marL="3429000" indent="-21748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15A"/>
                </a:solidFill>
                <a:latin typeface="+mn-lt"/>
              </a:defRPr>
            </a:lvl8pPr>
            <a:lvl9pPr marL="3886200" indent="-21748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15A"/>
                </a:solidFill>
                <a:latin typeface="+mn-lt"/>
              </a:defRPr>
            </a:lvl9pPr>
          </a:lstStyle>
          <a:p>
            <a:pPr marL="0" lvl="1" indent="0" eaLnBrk="1" hangingPunct="1">
              <a:lnSpc>
                <a:spcPct val="120000"/>
              </a:lnSpc>
              <a:spcBef>
                <a:spcPts val="0"/>
              </a:spcBef>
              <a:buClr>
                <a:srgbClr val="00415A"/>
              </a:buClr>
              <a:buSzPct val="130000"/>
              <a:buNone/>
              <a:defRPr/>
            </a:pPr>
            <a:r>
              <a:rPr lang="cs-CZ" b="1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Participation</a:t>
            </a:r>
            <a:endParaRPr lang="cs-CZ" b="1" dirty="0" smtClean="0">
              <a:solidFill>
                <a:srgbClr val="00416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7" name="Rectangle 38"/>
          <p:cNvSpPr txBox="1">
            <a:spLocks noChangeArrowheads="1"/>
          </p:cNvSpPr>
          <p:nvPr/>
        </p:nvSpPr>
        <p:spPr bwMode="auto">
          <a:xfrm>
            <a:off x="827584" y="2415843"/>
            <a:ext cx="5899956" cy="356740"/>
          </a:xfrm>
          <a:prstGeom prst="rect">
            <a:avLst/>
          </a:prstGeom>
          <a:noFill/>
          <a:ln w="9525">
            <a:solidFill>
              <a:srgbClr val="CDCDD2"/>
            </a:solidFill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 anchorCtr="0"/>
          <a:lstStyle>
            <a:lvl1pPr marL="17462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415A"/>
                </a:solidFill>
                <a:latin typeface="+mn-lt"/>
                <a:ea typeface="+mn-ea"/>
                <a:cs typeface="+mn-cs"/>
              </a:defRPr>
            </a:lvl1pPr>
            <a:lvl2pPr marL="719138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415A"/>
                </a:solidFill>
                <a:latin typeface="+mn-lt"/>
              </a:defRPr>
            </a:lvl2pPr>
            <a:lvl3pPr marL="1165225" indent="-1619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415A"/>
                </a:solidFill>
                <a:latin typeface="+mn-lt"/>
              </a:defRPr>
            </a:lvl3pPr>
            <a:lvl4pPr marL="1611313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415A"/>
                </a:solidFill>
                <a:latin typeface="+mn-lt"/>
              </a:defRPr>
            </a:lvl4pPr>
            <a:lvl5pPr marL="2057400" indent="-217488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15A"/>
                </a:solidFill>
                <a:latin typeface="+mn-lt"/>
              </a:defRPr>
            </a:lvl5pPr>
            <a:lvl6pPr marL="2514600" indent="-21748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15A"/>
                </a:solidFill>
                <a:latin typeface="+mn-lt"/>
              </a:defRPr>
            </a:lvl6pPr>
            <a:lvl7pPr marL="2971800" indent="-21748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15A"/>
                </a:solidFill>
                <a:latin typeface="+mn-lt"/>
              </a:defRPr>
            </a:lvl7pPr>
            <a:lvl8pPr marL="3429000" indent="-21748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15A"/>
                </a:solidFill>
                <a:latin typeface="+mn-lt"/>
              </a:defRPr>
            </a:lvl8pPr>
            <a:lvl9pPr marL="3886200" indent="-21748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15A"/>
                </a:solidFill>
                <a:latin typeface="+mn-lt"/>
              </a:defRPr>
            </a:lvl9pPr>
          </a:lstStyle>
          <a:p>
            <a:pPr marL="0" lvl="1" indent="0" eaLnBrk="1" hangingPunct="1">
              <a:lnSpc>
                <a:spcPct val="120000"/>
              </a:lnSpc>
              <a:spcBef>
                <a:spcPts val="0"/>
              </a:spcBef>
              <a:buClr>
                <a:srgbClr val="00415A"/>
              </a:buClr>
              <a:buSzPct val="130000"/>
              <a:buNone/>
              <a:defRPr/>
            </a:pP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Incl</a:t>
            </a:r>
            <a:r>
              <a:rPr lang="cs-CZ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. </a:t>
            </a: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Evaluation</a:t>
            </a:r>
            <a:r>
              <a:rPr lang="cs-CZ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of</a:t>
            </a:r>
            <a:r>
              <a:rPr lang="cs-CZ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their</a:t>
            </a:r>
            <a:r>
              <a:rPr lang="cs-CZ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impact</a:t>
            </a:r>
            <a:r>
              <a:rPr lang="cs-CZ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in </a:t>
            </a: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various</a:t>
            </a:r>
            <a:r>
              <a:rPr lang="cs-CZ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application</a:t>
            </a:r>
            <a:r>
              <a:rPr lang="cs-CZ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areas</a:t>
            </a:r>
            <a:endParaRPr lang="cs-CZ" dirty="0" smtClean="0">
              <a:solidFill>
                <a:srgbClr val="00416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29" name="Přímá spojnice se šipkou 28"/>
          <p:cNvCxnSpPr>
            <a:stCxn id="21" idx="2"/>
          </p:cNvCxnSpPr>
          <p:nvPr/>
        </p:nvCxnSpPr>
        <p:spPr>
          <a:xfrm>
            <a:off x="2468410" y="4499954"/>
            <a:ext cx="1546989" cy="262705"/>
          </a:xfrm>
          <a:prstGeom prst="straightConnector1">
            <a:avLst/>
          </a:prstGeom>
          <a:ln w="19050">
            <a:solidFill>
              <a:srgbClr val="9B9BA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8"/>
          <p:cNvSpPr txBox="1">
            <a:spLocks noChangeArrowheads="1"/>
          </p:cNvSpPr>
          <p:nvPr/>
        </p:nvSpPr>
        <p:spPr bwMode="auto">
          <a:xfrm>
            <a:off x="826643" y="3367119"/>
            <a:ext cx="3457325" cy="358424"/>
          </a:xfrm>
          <a:prstGeom prst="rect">
            <a:avLst/>
          </a:prstGeom>
          <a:noFill/>
          <a:ln w="9525">
            <a:solidFill>
              <a:srgbClr val="CDCDD2"/>
            </a:solidFill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 anchorCtr="0"/>
          <a:lstStyle>
            <a:lvl1pPr marL="17462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415A"/>
                </a:solidFill>
                <a:latin typeface="+mn-lt"/>
                <a:ea typeface="+mn-ea"/>
                <a:cs typeface="+mn-cs"/>
              </a:defRPr>
            </a:lvl1pPr>
            <a:lvl2pPr marL="719138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415A"/>
                </a:solidFill>
                <a:latin typeface="+mn-lt"/>
              </a:defRPr>
            </a:lvl2pPr>
            <a:lvl3pPr marL="1165225" indent="-1619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415A"/>
                </a:solidFill>
                <a:latin typeface="+mn-lt"/>
              </a:defRPr>
            </a:lvl3pPr>
            <a:lvl4pPr marL="1611313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415A"/>
                </a:solidFill>
                <a:latin typeface="+mn-lt"/>
              </a:defRPr>
            </a:lvl4pPr>
            <a:lvl5pPr marL="2057400" indent="-217488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15A"/>
                </a:solidFill>
                <a:latin typeface="+mn-lt"/>
              </a:defRPr>
            </a:lvl5pPr>
            <a:lvl6pPr marL="2514600" indent="-21748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15A"/>
                </a:solidFill>
                <a:latin typeface="+mn-lt"/>
              </a:defRPr>
            </a:lvl6pPr>
            <a:lvl7pPr marL="2971800" indent="-21748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15A"/>
                </a:solidFill>
                <a:latin typeface="+mn-lt"/>
              </a:defRPr>
            </a:lvl7pPr>
            <a:lvl8pPr marL="3429000" indent="-21748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15A"/>
                </a:solidFill>
                <a:latin typeface="+mn-lt"/>
              </a:defRPr>
            </a:lvl8pPr>
            <a:lvl9pPr marL="3886200" indent="-21748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15A"/>
                </a:solidFill>
                <a:latin typeface="+mn-lt"/>
              </a:defRPr>
            </a:lvl9pPr>
          </a:lstStyle>
          <a:p>
            <a:pPr marL="0" lvl="1" indent="0" eaLnBrk="1" hangingPunct="1">
              <a:lnSpc>
                <a:spcPct val="120000"/>
              </a:lnSpc>
              <a:spcBef>
                <a:spcPts val="0"/>
              </a:spcBef>
              <a:buClr>
                <a:srgbClr val="00415A"/>
              </a:buClr>
              <a:buSzPct val="130000"/>
              <a:buNone/>
              <a:defRPr/>
            </a:pPr>
            <a:r>
              <a:rPr lang="cs-CZ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hlinkClick r:id="rId5"/>
              </a:rPr>
              <a:t>3rd TA </a:t>
            </a: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hlinkClick r:id="rId5"/>
              </a:rPr>
              <a:t>Conference</a:t>
            </a:r>
            <a:r>
              <a:rPr lang="cs-CZ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hlinkClick r:id="rId5"/>
              </a:rPr>
              <a:t> 2017 in </a:t>
            </a:r>
            <a:r>
              <a:rPr lang="cs-CZ" dirty="0" err="1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hlinkClick r:id="rId5"/>
              </a:rPr>
              <a:t>Cork</a:t>
            </a:r>
            <a:endParaRPr lang="cs-CZ" dirty="0" smtClean="0">
              <a:solidFill>
                <a:srgbClr val="00416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57" name="Přímá spojnice 56"/>
          <p:cNvCxnSpPr/>
          <p:nvPr/>
        </p:nvCxnSpPr>
        <p:spPr>
          <a:xfrm>
            <a:off x="829675" y="3996000"/>
            <a:ext cx="7990149" cy="0"/>
          </a:xfrm>
          <a:prstGeom prst="line">
            <a:avLst/>
          </a:prstGeom>
          <a:ln>
            <a:solidFill>
              <a:srgbClr val="CDCDD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8.6.2016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48CE-6415-4372-801A-74B8C0B06939}" type="slidenum">
              <a:rPr lang="cs-CZ" smtClean="0"/>
              <a:t>5</a:t>
            </a:fld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36" y="4996142"/>
            <a:ext cx="1283256" cy="656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381" y="1122757"/>
            <a:ext cx="1501401" cy="490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381" y="1760545"/>
            <a:ext cx="1490419" cy="92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corkpanorama.com/wp-content/uploads/2015/04/cropped-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391" y="3393886"/>
            <a:ext cx="3781391" cy="123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62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82" y="1178997"/>
            <a:ext cx="1439572" cy="1441769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148064" y="3717032"/>
            <a:ext cx="3599756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cs-CZ" sz="1600" b="1" dirty="0" smtClean="0">
                <a:solidFill>
                  <a:srgbClr val="004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Lenka Hebáková</a:t>
            </a:r>
          </a:p>
          <a:p>
            <a:pPr>
              <a:spcAft>
                <a:spcPts val="300"/>
              </a:spcAft>
            </a:pPr>
            <a:r>
              <a:rPr lang="cs-CZ" sz="1600" dirty="0" smtClean="0">
                <a:solidFill>
                  <a:srgbClr val="0041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hlinkClick r:id="rId4"/>
              </a:rPr>
              <a:t>hebakova</a:t>
            </a:r>
            <a:r>
              <a:rPr lang="en-GB" sz="1600" dirty="0" smtClean="0">
                <a:solidFill>
                  <a:srgbClr val="0041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hlinkClick r:id="rId4"/>
              </a:rPr>
              <a:t>@tc.cz</a:t>
            </a:r>
            <a:endParaRPr lang="cs-CZ" sz="1600" dirty="0">
              <a:solidFill>
                <a:srgbClr val="0041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>
              <a:spcAft>
                <a:spcPts val="300"/>
              </a:spcAft>
            </a:pPr>
            <a:r>
              <a:rPr lang="cs-CZ" sz="1600" dirty="0" err="1" smtClean="0">
                <a:solidFill>
                  <a:srgbClr val="0041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Strategic</a:t>
            </a:r>
            <a:r>
              <a:rPr lang="cs-CZ" sz="1600" dirty="0" smtClean="0">
                <a:solidFill>
                  <a:srgbClr val="0041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sz="1600" dirty="0" err="1" smtClean="0">
                <a:solidFill>
                  <a:srgbClr val="0041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Studies</a:t>
            </a:r>
            <a:r>
              <a:rPr lang="cs-CZ" sz="1600" dirty="0" smtClean="0">
                <a:solidFill>
                  <a:srgbClr val="0041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Department</a:t>
            </a:r>
          </a:p>
          <a:p>
            <a:pPr>
              <a:spcAft>
                <a:spcPts val="300"/>
              </a:spcAft>
            </a:pPr>
            <a:r>
              <a:rPr lang="en-GB" sz="1600" dirty="0" smtClean="0">
                <a:solidFill>
                  <a:srgbClr val="0041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hlinkClick r:id="rId5"/>
              </a:rPr>
              <a:t>www.strast.cz</a:t>
            </a:r>
            <a:r>
              <a:rPr lang="cs-CZ" sz="1600" dirty="0" smtClean="0">
                <a:solidFill>
                  <a:srgbClr val="0041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hlinkClick r:id="rId5"/>
              </a:rPr>
              <a:t>/en</a:t>
            </a:r>
            <a:r>
              <a:rPr lang="cs-CZ" sz="1600" dirty="0" smtClean="0">
                <a:solidFill>
                  <a:srgbClr val="0041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  </a:t>
            </a:r>
          </a:p>
          <a:p>
            <a:pPr>
              <a:spcAft>
                <a:spcPts val="300"/>
              </a:spcAft>
            </a:pPr>
            <a:endParaRPr lang="en-GB" sz="1600" dirty="0" smtClean="0">
              <a:solidFill>
                <a:srgbClr val="0041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>
              <a:spcAft>
                <a:spcPts val="300"/>
              </a:spcAft>
            </a:pPr>
            <a:r>
              <a:rPr lang="cs-CZ" sz="1600" b="1" dirty="0" smtClean="0">
                <a:solidFill>
                  <a:srgbClr val="0041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Technology Centre CAS</a:t>
            </a:r>
            <a:endParaRPr lang="en-GB" sz="1600" b="1" dirty="0" smtClean="0">
              <a:solidFill>
                <a:srgbClr val="0041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>
              <a:spcAft>
                <a:spcPts val="300"/>
              </a:spcAft>
            </a:pPr>
            <a:r>
              <a:rPr lang="en-GB" sz="1600" dirty="0" smtClean="0">
                <a:solidFill>
                  <a:srgbClr val="0041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hlinkClick r:id="rId6"/>
              </a:rPr>
              <a:t>www.tc.cz</a:t>
            </a:r>
            <a:r>
              <a:rPr lang="cs-CZ" sz="1600" dirty="0" smtClean="0">
                <a:solidFill>
                  <a:srgbClr val="0041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hlinkClick r:id="rId6"/>
              </a:rPr>
              <a:t>/en</a:t>
            </a:r>
            <a:r>
              <a:rPr lang="cs-CZ" sz="1600" dirty="0" smtClean="0">
                <a:solidFill>
                  <a:srgbClr val="0041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GB" sz="1600" dirty="0" smtClean="0">
                <a:solidFill>
                  <a:srgbClr val="0041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endParaRPr lang="en-GB" sz="1600" dirty="0">
              <a:solidFill>
                <a:srgbClr val="0041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412639" y="1715215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err="1" smtClean="0">
                <a:solidFill>
                  <a:srgbClr val="008C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Thank</a:t>
            </a:r>
            <a:r>
              <a:rPr lang="cs-CZ" b="1" dirty="0" smtClean="0">
                <a:solidFill>
                  <a:srgbClr val="008C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b="1" dirty="0" err="1" smtClean="0">
                <a:solidFill>
                  <a:srgbClr val="008C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you</a:t>
            </a:r>
            <a:r>
              <a:rPr lang="cs-CZ" b="1" dirty="0" smtClean="0">
                <a:solidFill>
                  <a:srgbClr val="008C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b="1" dirty="0" err="1" smtClean="0">
                <a:solidFill>
                  <a:srgbClr val="008C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for</a:t>
            </a:r>
            <a:r>
              <a:rPr lang="cs-CZ" b="1" dirty="0" smtClean="0">
                <a:solidFill>
                  <a:srgbClr val="008C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b="1" dirty="0" err="1" smtClean="0">
                <a:solidFill>
                  <a:srgbClr val="008C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your</a:t>
            </a:r>
            <a:r>
              <a:rPr lang="cs-CZ" b="1" dirty="0" smtClean="0">
                <a:solidFill>
                  <a:srgbClr val="008C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b="1" dirty="0" err="1" smtClean="0">
                <a:solidFill>
                  <a:srgbClr val="008C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attention</a:t>
            </a:r>
            <a:r>
              <a:rPr lang="cs-CZ" b="1" dirty="0" smtClean="0">
                <a:solidFill>
                  <a:srgbClr val="008C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!</a:t>
            </a:r>
            <a:endParaRPr lang="cs-CZ" b="1" dirty="0">
              <a:solidFill>
                <a:srgbClr val="008CC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8.6.2016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48CE-6415-4372-801A-74B8C0B06939}" type="slidenum">
              <a:rPr lang="cs-CZ" smtClean="0"/>
              <a:t>6</a:t>
            </a:fld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62289"/>
            <a:ext cx="3968750" cy="349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934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29F9833D4C6D3D4E9455BA4A6DEA868D" ma:contentTypeVersion="1" ma:contentTypeDescription="Luo uusi asiakirja." ma:contentTypeScope="" ma:versionID="8b11c2e49929ab2fa9207fa4f1984b60">
  <xsd:schema xmlns:xsd="http://www.w3.org/2001/XMLSchema" xmlns:xs="http://www.w3.org/2001/XMLSchema" xmlns:p="http://schemas.microsoft.com/office/2006/metadata/properties" xmlns:ns1="http://schemas.microsoft.com/sharepoint/v3" xmlns:ns2="a0c7317f-dcb9-485d-84da-bf6fec3725ca" targetNamespace="http://schemas.microsoft.com/office/2006/metadata/properties" ma:root="true" ma:fieldsID="3d5810f1b070a81138a65c2d94969037" ns1:_="" ns2:_="">
    <xsd:import namespace="http://schemas.microsoft.com/sharepoint/v3"/>
    <xsd:import namespace="a0c7317f-dcb9-485d-84da-bf6fec3725c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Ajoituksen alkamispäivämäärä" ma:description="Ajoituksen alkamispäivämäärä on julkaisuominaisuuden luoma sivustosarake. Sillä määritetään päivämäärä ja kellonaika, jolloin vierailijat näkevät sivuston ensimmäisen kerran." ma:hidden="true" ma:internalName="PublishingStartDate">
      <xsd:simpleType>
        <xsd:restriction base="dms:Unknown"/>
      </xsd:simpleType>
    </xsd:element>
    <xsd:element name="PublishingExpirationDate" ma:index="12" nillable="true" ma:displayName="Ajoituksen päättymispäivämäärä" ma:description="Ajoituksen päättymispäivämäärä on julkaisuominaisuuden luoma sivustosarake. Sillä määritetään päivämäärä ja kellonaika, jolloin vierailijat eivät enää näe tätä sivustoa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c7317f-dcb9-485d-84da-bf6fec3725c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Tiedostotunnisteen arvo" ma:description="Tälle kohteelle määritetyn tiedostotunnisteen arvo." ma:internalName="_dlc_DocId" ma:readOnly="true">
      <xsd:simpleType>
        <xsd:restriction base="dms:Text"/>
      </xsd:simpleType>
    </xsd:element>
    <xsd:element name="_dlc_DocIdUrl" ma:index="9" nillable="true" ma:displayName="Tiedostotunniste" ma:description="Tämän tiedoston pysyvä linkki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ysyvä tunniste" ma:description="Tunniste säilytetään lisättäessä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a0c7317f-dcb9-485d-84da-bf6fec3725ca">Z3KAZQXCTMCE-4247-68</_dlc_DocId>
    <_dlc_DocIdUrl xmlns="a0c7317f-dcb9-485d-84da-bf6fec3725ca">
      <Url>https://sisalto.eduskunta.fi/FI/naineduskuntatoimii/julkaisut/aineistot/_layouts/15/DocIdRedir.aspx?ID=Z3KAZQXCTMCE-4247-68</Url>
      <Description>Z3KAZQXCTMCE-4247-68</Description>
    </_dlc_DocIdUrl>
  </documentManagement>
</p:properties>
</file>

<file path=customXml/itemProps1.xml><?xml version="1.0" encoding="utf-8"?>
<ds:datastoreItem xmlns:ds="http://schemas.openxmlformats.org/officeDocument/2006/customXml" ds:itemID="{F403E7BE-BBCF-4197-BB07-6211E5FB8FB2}"/>
</file>

<file path=customXml/itemProps2.xml><?xml version="1.0" encoding="utf-8"?>
<ds:datastoreItem xmlns:ds="http://schemas.openxmlformats.org/officeDocument/2006/customXml" ds:itemID="{EFF1B018-FDBC-4B51-9DE4-0446BC6E61D2}"/>
</file>

<file path=customXml/itemProps3.xml><?xml version="1.0" encoding="utf-8"?>
<ds:datastoreItem xmlns:ds="http://schemas.openxmlformats.org/officeDocument/2006/customXml" ds:itemID="{01F8014F-9926-41FA-BD26-0BC883134697}"/>
</file>

<file path=customXml/itemProps4.xml><?xml version="1.0" encoding="utf-8"?>
<ds:datastoreItem xmlns:ds="http://schemas.openxmlformats.org/officeDocument/2006/customXml" ds:itemID="{3E41567C-6A9D-476F-A53A-41DAAD6447ED}"/>
</file>

<file path=docProps/app.xml><?xml version="1.0" encoding="utf-8"?>
<Properties xmlns="http://schemas.openxmlformats.org/officeDocument/2006/extended-properties" xmlns:vt="http://schemas.openxmlformats.org/officeDocument/2006/docPropsVTypes">
  <TotalTime>1539</TotalTime>
  <Words>457</Words>
  <Application>Microsoft Office PowerPoint</Application>
  <PresentationFormat>Předvádění na obrazovce (4:3)</PresentationFormat>
  <Paragraphs>72</Paragraphs>
  <Slides>6</Slides>
  <Notes>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Motiv systému Office</vt:lpstr>
      <vt:lpstr>RDI Policies and TA  in Czechia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TECHNOLOGICKÉ CENTRUM AV ČR</dc:title>
  <dc:creator>Pokorny Ondrej TC</dc:creator>
  <cp:lastModifiedBy>Hebakova Lenka TC</cp:lastModifiedBy>
  <cp:revision>71</cp:revision>
  <dcterms:created xsi:type="dcterms:W3CDTF">2015-08-14T06:15:21Z</dcterms:created>
  <dcterms:modified xsi:type="dcterms:W3CDTF">2016-06-06T14:10:22Z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0x01010029F9833D4C6D3D4E9455BA4A6DEA868D</vt:lpwstr>
  </property>
  <property fmtid="{D5CDD505-2E9C-101B-9397-08002B2CF9AE}" pid="3" name="_dlc_DocIdItemGuid">
    <vt:lpwstr>5055d776-355c-4789-a814-d9bcae7f0f02</vt:lpwstr>
  </property>
</Properties>
</file>